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0" r:id="rId2"/>
    <p:sldId id="257" r:id="rId3"/>
    <p:sldId id="260" r:id="rId4"/>
    <p:sldId id="271" r:id="rId5"/>
    <p:sldId id="263" r:id="rId6"/>
    <p:sldId id="272" r:id="rId7"/>
    <p:sldId id="273" r:id="rId8"/>
    <p:sldId id="269" r:id="rId9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9161-7BBF-4B5E-8831-1BFADAA6AB1F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619A-990A-4200-8D69-88CA769484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Halloween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dirty="0"/>
              <a:t>Découverte du monde – </a:t>
            </a:r>
            <a:r>
              <a:rPr lang="fr-FR" i="1" dirty="0"/>
              <a:t>Anglais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Halloween </a:t>
            </a:r>
            <a:r>
              <a:rPr lang="fr-FR" sz="4800" i="1" dirty="0" err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colours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40" y="7260"/>
            <a:ext cx="893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Let’s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listen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to a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2" name="Halloween col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4888" y="87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40" y="7260"/>
            <a:ext cx="3177308" cy="284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Listen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and stick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pictures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000" r="15826" b="15351"/>
          <a:stretch/>
        </p:blipFill>
        <p:spPr>
          <a:xfrm>
            <a:off x="4355976" y="4554"/>
            <a:ext cx="4788024" cy="68534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87799" r="18798" b="2751"/>
          <a:stretch/>
        </p:blipFill>
        <p:spPr>
          <a:xfrm>
            <a:off x="57957" y="4077072"/>
            <a:ext cx="4189842" cy="897823"/>
          </a:xfrm>
          <a:prstGeom prst="rect">
            <a:avLst/>
          </a:prstGeom>
        </p:spPr>
      </p:pic>
      <p:pic>
        <p:nvPicPr>
          <p:cNvPr id="11" name="Halloween col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57" y="6274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540" y="7260"/>
            <a:ext cx="3177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Listen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to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again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and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write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words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000" r="15826" b="15351"/>
          <a:stretch/>
        </p:blipFill>
        <p:spPr>
          <a:xfrm>
            <a:off x="4355976" y="4554"/>
            <a:ext cx="4788024" cy="685344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Halloween colour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7" y="6274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0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-4737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Let’s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correct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exercise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4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000" r="15826" b="47258"/>
          <a:stretch/>
        </p:blipFill>
        <p:spPr>
          <a:xfrm>
            <a:off x="485800" y="14881"/>
            <a:ext cx="8186477" cy="6840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89358" r="21142" b="4980"/>
          <a:stretch/>
        </p:blipFill>
        <p:spPr>
          <a:xfrm>
            <a:off x="1475656" y="548680"/>
            <a:ext cx="1224136" cy="10161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60032" y="54868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04048" y="1634991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pumpkin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94713" y="269201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ghost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4" y="378039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monster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31640" y="51571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67944" y="51571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87624" y="56804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209870" y="567642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89429" r="50315" b="5439"/>
          <a:stretch/>
        </p:blipFill>
        <p:spPr>
          <a:xfrm>
            <a:off x="1520788" y="1643971"/>
            <a:ext cx="1224136" cy="92093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89264" r="71227" b="5336"/>
          <a:stretch/>
        </p:blipFill>
        <p:spPr>
          <a:xfrm>
            <a:off x="1619672" y="2811351"/>
            <a:ext cx="936104" cy="9690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1" t="89263" r="31838" b="5075"/>
          <a:stretch/>
        </p:blipFill>
        <p:spPr>
          <a:xfrm>
            <a:off x="1619672" y="3894633"/>
            <a:ext cx="936104" cy="101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51912" r="17379" b="14003"/>
          <a:stretch/>
        </p:blipFill>
        <p:spPr>
          <a:xfrm>
            <a:off x="478762" y="823545"/>
            <a:ext cx="8186477" cy="52109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5" t="89628" r="60789" b="5407"/>
          <a:stretch/>
        </p:blipFill>
        <p:spPr>
          <a:xfrm>
            <a:off x="981659" y="2158211"/>
            <a:ext cx="1142069" cy="8910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40052" y="936199"/>
            <a:ext cx="118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51920" y="208050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witch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67585" y="20348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hats</a:t>
            </a:r>
            <a:endParaRPr lang="fr-FR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7746" y="42547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14050" y="42547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orange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33730" y="477798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55976" y="477400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8" t="89274" r="39869" b="5108"/>
          <a:stretch/>
        </p:blipFill>
        <p:spPr>
          <a:xfrm>
            <a:off x="2472359" y="2021715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496" y="-4737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Now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let’s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sing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the </a:t>
            </a:r>
            <a:r>
              <a:rPr lang="fr-FR" sz="4400" dirty="0" err="1">
                <a:solidFill>
                  <a:srgbClr val="0070C0"/>
                </a:solidFill>
                <a:latin typeface="Maiandra GD" panose="020E0502030308020204" pitchFamily="34" charset="0"/>
              </a:rPr>
              <a:t>song</a:t>
            </a:r>
            <a:r>
              <a:rPr lang="fr-FR" sz="44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pic>
        <p:nvPicPr>
          <p:cNvPr id="2" name="Halloween colour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1627" y="908720"/>
            <a:ext cx="672074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61</Words>
  <Application>Microsoft Office PowerPoint</Application>
  <PresentationFormat>Affichage à l'écran (4:3)</PresentationFormat>
  <Paragraphs>23</Paragraphs>
  <Slides>8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Verdana</vt:lpstr>
      <vt:lpstr>Calibri</vt:lpstr>
      <vt:lpstr>Arial</vt:lpstr>
      <vt:lpstr>Wingdings</vt:lpstr>
      <vt:lpstr>Maiandra GD</vt:lpstr>
      <vt:lpstr>Thème Office</vt:lpstr>
      <vt:lpstr>Halloween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météo</dc:title>
  <dc:creator>Maxime Paul</dc:creator>
  <cp:lastModifiedBy>Maxime Paul</cp:lastModifiedBy>
  <cp:revision>159</cp:revision>
  <dcterms:created xsi:type="dcterms:W3CDTF">2013-01-27T09:55:18Z</dcterms:created>
  <dcterms:modified xsi:type="dcterms:W3CDTF">2017-10-16T13:29:16Z</dcterms:modified>
</cp:coreProperties>
</file>