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8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ou soustraire des décimaux inférieurs à 10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Défi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3,6 + 3,6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590241-760C-428A-B276-7F57B286DF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8"/>
    </mc:Choice>
    <mc:Fallback>
      <p:transition spd="slow" advTm="8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4,8 + 6,5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AA3207-38F6-4A48-B76C-F2B12DBF8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2"/>
    </mc:Choice>
    <mc:Fallback>
      <p:transition spd="slow" advTm="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5,7 - 0,6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728D253-07EC-4B49-9DE7-71A4DFE00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76"/>
    </mc:Choice>
    <mc:Fallback>
      <p:transition spd="slow" advTm="8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3,5 + 6,5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D6B352-C77F-4262-ABEB-0027189E79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4"/>
    </mc:Choice>
    <mc:Fallback>
      <p:transition spd="slow" advTm="8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2,3 - 1,7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8BCBCDE-CEF4-4ECA-9160-B92115F65B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3"/>
    </mc:Choice>
    <mc:Fallback>
      <p:transition spd="slow" advTm="8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3,3 - 1,2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86B78D0-B8FA-4787-BC79-5AC3065EF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8"/>
    </mc:Choice>
    <mc:Fallback>
      <p:transition spd="slow" advTm="8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7,4 + 8,9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2F3432-393F-4F24-A903-0DCCB309D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62"/>
    </mc:Choice>
    <mc:Fallback>
      <p:transition spd="slow" advTm="8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3,8 - 2,9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E084C2E-5CA6-4625-A49F-E9865498AE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6"/>
    </mc:Choice>
    <mc:Fallback>
      <p:transition spd="slow" advTm="8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2,5 + 8,1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00199CA-60B0-4148-A11C-ADC08232FD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2"/>
    </mc:Choice>
    <mc:Fallback>
      <p:transition spd="slow" advTm="84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4,7 - 1,8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B505E07-51DA-48C1-9363-6E31DBD4B8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76"/>
    </mc:Choice>
    <mc:Fallback>
      <p:transition spd="slow" advTm="8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 + 1,7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E79D8B-9906-4689-BD63-BCB755197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2"/>
    </mc:Choice>
    <mc:Fallback>
      <p:transition spd="slow" advTm="8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En deux ans, Sanae a grandi de 2,6 cm, puis de 3,9 cm.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De combien de centimètres Sanae a-t-elle grandi en deux ans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05854E1-1973-412D-AA68-4C8CDADD3F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85"/>
    </mc:Choice>
    <mc:Fallback>
      <p:transition spd="slow" advTm="18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752" y="2321005"/>
            <a:ext cx="9036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C’est fini !</a:t>
            </a:r>
          </a:p>
        </p:txBody>
      </p:sp>
    </p:spTree>
    <p:extLst>
      <p:ext uri="{BB962C8B-B14F-4D97-AF65-F5344CB8AC3E}">
        <p14:creationId xmlns:p14="http://schemas.microsoft.com/office/powerpoint/2010/main" val="13625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6,3 + 1,9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D87E8F-BDF7-4B4D-9AE4-38F22884D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6"/>
    </mc:Choice>
    <mc:Fallback>
      <p:transition spd="slow" advTm="7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4,4 - 3,9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68A616-133A-4A0F-9AE8-DCD1A40B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07"/>
    </mc:Choice>
    <mc:Fallback>
      <p:transition spd="slow" advTm="8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4,1 + 3,9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E8E397D-2D87-44A3-A56B-9991ABC83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25"/>
    </mc:Choice>
    <mc:Fallback>
      <p:transition spd="slow" advTm="8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4,7 - 1,6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D3B243-3F77-43D3-B175-9302BE7291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4"/>
    </mc:Choice>
    <mc:Fallback>
      <p:transition spd="slow" advTm="8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4,7 - 0,8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9F9E80-9BF5-44B0-B26B-96CC348F2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47"/>
    </mc:Choice>
    <mc:Fallback>
      <p:transition spd="slow" advTm="8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4,7 + 6,7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88800C4-0851-42D0-BFD3-A7BBBD717A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91"/>
    </mc:Choice>
    <mc:Fallback>
      <p:transition spd="slow" advTm="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8,5 - 6,3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8E4373-9794-4890-B832-D0DEDB9DE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34"/>
    </mc:Choice>
    <mc:Fallback>
      <p:transition spd="slow" advTm="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136</Words>
  <Application>Microsoft Office PowerPoint</Application>
  <PresentationFormat>Affichage à l'écran (4:3)</PresentationFormat>
  <Paragraphs>43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Ajouter ou soustraire des décimaux inférieurs à 10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157</cp:revision>
  <dcterms:created xsi:type="dcterms:W3CDTF">2013-01-27T09:55:18Z</dcterms:created>
  <dcterms:modified xsi:type="dcterms:W3CDTF">2020-08-09T11:49:47Z</dcterms:modified>
</cp:coreProperties>
</file>