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52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73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13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83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17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2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50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29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19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88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342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E3F71-628E-4E21-B268-964BD345DC50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705CB-9F09-48E7-BE0B-2A6D77B2F0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75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921"/>
          <a:stretch/>
        </p:blipFill>
        <p:spPr>
          <a:xfrm>
            <a:off x="376518" y="1570995"/>
            <a:ext cx="5997387" cy="348351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23882" y="346635"/>
            <a:ext cx="3684494" cy="621554"/>
          </a:xfrm>
          <a:prstGeom prst="rect">
            <a:avLst/>
          </a:prstGeom>
          <a:solidFill>
            <a:schemeClr val="bg1"/>
          </a:solidFill>
          <a:ln w="28575">
            <a:solidFill>
              <a:srgbClr val="55C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Nom de la ville choisie: ……………………………………………..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78" y="5247169"/>
            <a:ext cx="6710082" cy="2767678"/>
          </a:xfrm>
          <a:prstGeom prst="rect">
            <a:avLst/>
          </a:prstGeom>
          <a:solidFill>
            <a:schemeClr val="bg1"/>
          </a:solidFill>
          <a:ln w="28575">
            <a:solidFill>
              <a:srgbClr val="55C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endParaRPr lang="fr-FR" u="sng" dirty="0">
              <a:solidFill>
                <a:schemeClr val="tx1"/>
              </a:solidFill>
            </a:endParaRPr>
          </a:p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endParaRPr lang="fr-FR" u="sng" dirty="0">
              <a:solidFill>
                <a:schemeClr val="tx1"/>
              </a:solidFill>
            </a:endParaRPr>
          </a:p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endParaRPr lang="fr-FR" u="sng" dirty="0">
              <a:solidFill>
                <a:schemeClr val="tx1"/>
              </a:solidFill>
            </a:endParaRPr>
          </a:p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endParaRPr lang="fr-FR" u="sng" dirty="0">
              <a:solidFill>
                <a:schemeClr val="tx1"/>
              </a:solidFill>
            </a:endParaRPr>
          </a:p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endParaRPr lang="fr-FR" u="sng" dirty="0">
              <a:solidFill>
                <a:schemeClr val="tx1"/>
              </a:solidFill>
            </a:endParaRPr>
          </a:p>
          <a:p>
            <a:pPr algn="ctr"/>
            <a:r>
              <a:rPr lang="fr-FR" u="sng" dirty="0" smtClean="0">
                <a:solidFill>
                  <a:schemeClr val="tx1"/>
                </a:solidFill>
              </a:rPr>
              <a:t>Note ta devinette préférée ainsi que sa réponse :</a:t>
            </a:r>
          </a:p>
          <a:p>
            <a:pPr algn="ctr"/>
            <a:endParaRPr lang="fr-FR" sz="1000" u="sng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…………………………………………………………………………………………………………….</a:t>
            </a: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……………………………………………………………………………………………………………</a:t>
            </a: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.……………………………………………………………………………………………………………</a:t>
            </a:r>
            <a:endParaRPr lang="fr-FR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…………………………………………………………………………………………………………….</a:t>
            </a:r>
          </a:p>
          <a:p>
            <a:pPr algn="ctr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…………………………………………………………………………………………………………….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u="sng" dirty="0">
              <a:solidFill>
                <a:schemeClr val="tx1"/>
              </a:solidFill>
            </a:endParaRPr>
          </a:p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endParaRPr lang="fr-FR" u="sng" dirty="0">
              <a:solidFill>
                <a:schemeClr val="tx1"/>
              </a:solidFill>
            </a:endParaRPr>
          </a:p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endParaRPr lang="fr-FR" u="sng" dirty="0">
              <a:solidFill>
                <a:schemeClr val="tx1"/>
              </a:solidFill>
            </a:endParaRPr>
          </a:p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endParaRPr lang="fr-FR" u="sng" dirty="0">
              <a:solidFill>
                <a:schemeClr val="tx1"/>
              </a:solidFill>
            </a:endParaRPr>
          </a:p>
          <a:p>
            <a:pPr algn="ctr"/>
            <a:endParaRPr lang="fr-FR" u="sng" dirty="0" smtClean="0">
              <a:solidFill>
                <a:schemeClr val="tx1"/>
              </a:solidFill>
            </a:endParaRPr>
          </a:p>
          <a:p>
            <a:pPr algn="ctr"/>
            <a:r>
              <a:rPr lang="fr-FR" u="sng" dirty="0" smtClean="0">
                <a:solidFill>
                  <a:schemeClr val="tx1"/>
                </a:solidFill>
              </a:rPr>
              <a:t> </a:t>
            </a: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78" y="8283388"/>
            <a:ext cx="6710082" cy="1622612"/>
          </a:xfrm>
          <a:prstGeom prst="rect">
            <a:avLst/>
          </a:prstGeom>
          <a:solidFill>
            <a:schemeClr val="bg1"/>
          </a:solidFill>
          <a:ln w="28575">
            <a:solidFill>
              <a:srgbClr val="55C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Note sa réponse :  </a:t>
            </a: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….…….………………………………………………………………………………………………….</a:t>
            </a:r>
            <a:endParaRPr lang="fr-FR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…………………………………………………………………………………………………………….</a:t>
            </a:r>
          </a:p>
          <a:p>
            <a:pPr algn="ctr">
              <a:lnSpc>
                <a:spcPct val="150000"/>
              </a:lnSpc>
            </a:pPr>
            <a:r>
              <a:rPr lang="fr-FR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…………………………………………………………………………………………………………….</a:t>
            </a:r>
          </a:p>
          <a:p>
            <a:pPr algn="ctr">
              <a:lnSpc>
                <a:spcPct val="150000"/>
              </a:lnSpc>
            </a:pP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2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17" y="0"/>
            <a:ext cx="1842247" cy="157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4053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30</Words>
  <Application>Microsoft Office PowerPoint</Application>
  <PresentationFormat>Format A4 (210 x 297 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REMPILLON</dc:creator>
  <cp:lastModifiedBy>Jérôme REMPILLON</cp:lastModifiedBy>
  <cp:revision>1</cp:revision>
  <dcterms:created xsi:type="dcterms:W3CDTF">2017-06-19T19:28:59Z</dcterms:created>
  <dcterms:modified xsi:type="dcterms:W3CDTF">2017-06-19T19:34:36Z</dcterms:modified>
</cp:coreProperties>
</file>