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1" r:id="rId2"/>
    <p:sldId id="270" r:id="rId3"/>
    <p:sldId id="268" r:id="rId4"/>
    <p:sldId id="258" r:id="rId5"/>
    <p:sldId id="261" r:id="rId6"/>
    <p:sldId id="263" r:id="rId7"/>
    <p:sldId id="256" r:id="rId8"/>
    <p:sldId id="269" r:id="rId9"/>
    <p:sldId id="265" r:id="rId10"/>
    <p:sldId id="26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0EB"/>
    <a:srgbClr val="F264D4"/>
    <a:srgbClr val="EF0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85" autoAdjust="0"/>
  </p:normalViewPr>
  <p:slideViewPr>
    <p:cSldViewPr>
      <p:cViewPr varScale="1">
        <p:scale>
          <a:sx n="42" d="100"/>
          <a:sy n="4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A72D-9431-4060-B459-38930B369C15}" type="datetimeFigureOut">
              <a:rPr lang="fr-FR" smtClean="0"/>
              <a:t>13/04/2018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3CDC7-FB54-41DF-8DF6-A7B244E714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259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28FF1-F63D-4AD1-A40B-B582A88EE82C}" type="datetimeFigureOut">
              <a:rPr lang="fr-FR" smtClean="0"/>
              <a:t>13/04/2018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85854-3177-4AC9-99A2-10D3F0C5F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33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5854-3177-4AC9-99A2-10D3F0C5F54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72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5854-3177-4AC9-99A2-10D3F0C5F54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72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5854-3177-4AC9-99A2-10D3F0C5F54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92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5854-3177-4AC9-99A2-10D3F0C5F54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42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5854-3177-4AC9-99A2-10D3F0C5F54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003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5854-3177-4AC9-99A2-10D3F0C5F54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967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5854-3177-4AC9-99A2-10D3F0C5F54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967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5854-3177-4AC9-99A2-10D3F0C5F54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05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85854-3177-4AC9-99A2-10D3F0C5F54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96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6B1-7F29-402A-A97F-D3C0BB61EA49}" type="datetimeFigureOut">
              <a:rPr lang="fr-FR" smtClean="0"/>
              <a:t>13/04/2018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036E-FDF9-408D-B51A-3CF4C67F1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89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6B1-7F29-402A-A97F-D3C0BB61EA49}" type="datetimeFigureOut">
              <a:rPr lang="fr-FR" smtClean="0"/>
              <a:t>13/04/2018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036E-FDF9-408D-B51A-3CF4C67F1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25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6B1-7F29-402A-A97F-D3C0BB61EA49}" type="datetimeFigureOut">
              <a:rPr lang="fr-FR" smtClean="0"/>
              <a:t>13/04/2018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036E-FDF9-408D-B51A-3CF4C67F1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70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6B1-7F29-402A-A97F-D3C0BB61EA49}" type="datetimeFigureOut">
              <a:rPr lang="fr-FR" smtClean="0"/>
              <a:t>13/04/2018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036E-FDF9-408D-B51A-3CF4C67F1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98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6B1-7F29-402A-A97F-D3C0BB61EA49}" type="datetimeFigureOut">
              <a:rPr lang="fr-FR" smtClean="0"/>
              <a:t>13/04/2018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036E-FDF9-408D-B51A-3CF4C67F1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91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6B1-7F29-402A-A97F-D3C0BB61EA49}" type="datetimeFigureOut">
              <a:rPr lang="fr-FR" smtClean="0"/>
              <a:t>13/04/2018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036E-FDF9-408D-B51A-3CF4C67F1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74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6B1-7F29-402A-A97F-D3C0BB61EA49}" type="datetimeFigureOut">
              <a:rPr lang="fr-FR" smtClean="0"/>
              <a:t>13/04/2018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036E-FDF9-408D-B51A-3CF4C67F1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41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6B1-7F29-402A-A97F-D3C0BB61EA49}" type="datetimeFigureOut">
              <a:rPr lang="fr-FR" smtClean="0"/>
              <a:t>13/04/2018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036E-FDF9-408D-B51A-3CF4C67F1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6B1-7F29-402A-A97F-D3C0BB61EA49}" type="datetimeFigureOut">
              <a:rPr lang="fr-FR" smtClean="0"/>
              <a:t>13/04/2018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036E-FDF9-408D-B51A-3CF4C67F1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95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6B1-7F29-402A-A97F-D3C0BB61EA49}" type="datetimeFigureOut">
              <a:rPr lang="fr-FR" smtClean="0"/>
              <a:t>13/04/2018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036E-FDF9-408D-B51A-3CF4C67F1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77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66B1-7F29-402A-A97F-D3C0BB61EA49}" type="datetimeFigureOut">
              <a:rPr lang="fr-FR" smtClean="0"/>
              <a:t>13/04/2018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036E-FDF9-408D-B51A-3CF4C67F1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56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66B1-7F29-402A-A97F-D3C0BB61EA49}" type="datetimeFigureOut">
              <a:rPr lang="fr-FR" smtClean="0"/>
              <a:t>13/04/2018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D036E-FDF9-408D-B51A-3CF4C67F19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68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Ecoute de Dieu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Le cadre et les différentes façons dont Dieu parle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Résultat de recherche d'images pour &quot;icone appli bib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1408738" y="0"/>
            <a:ext cx="6391275" cy="6858000"/>
            <a:chOff x="1408738" y="0"/>
            <a:chExt cx="6391275" cy="6858000"/>
          </a:xfrm>
        </p:grpSpPr>
        <p:pic>
          <p:nvPicPr>
            <p:cNvPr id="1026" name="Picture 2" descr="Résultat de recherche d'images pour &quot;smartphone dessin&quot;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59" r="15637"/>
            <a:stretch/>
          </p:blipFill>
          <p:spPr bwMode="auto">
            <a:xfrm>
              <a:off x="2762250" y="0"/>
              <a:ext cx="36671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Ellipse 4"/>
            <p:cNvSpPr/>
            <p:nvPr/>
          </p:nvSpPr>
          <p:spPr>
            <a:xfrm>
              <a:off x="5762342" y="327497"/>
              <a:ext cx="180000" cy="18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00"/>
                </a:solidFill>
              </a:endParaRPr>
            </a:p>
          </p:txBody>
        </p:sp>
        <p:pic>
          <p:nvPicPr>
            <p:cNvPr id="1030" name="Picture 6" descr="Résultat de recherche d'images pour &quot;icone appli bible&quot;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6" t="18275" r="16821" b="17395"/>
            <a:stretch/>
          </p:blipFill>
          <p:spPr bwMode="auto">
            <a:xfrm>
              <a:off x="3255950" y="1443397"/>
              <a:ext cx="1080000" cy="1054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Résultat de recherche d'images pour &quot;icone appli sms&quot;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4" t="2462" r="5948" b="7887"/>
            <a:stretch/>
          </p:blipFill>
          <p:spPr bwMode="auto">
            <a:xfrm>
              <a:off x="4788144" y="1415338"/>
              <a:ext cx="1080000" cy="11101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pic>
          <p:nvPicPr>
            <p:cNvPr id="1036" name="Picture 12" descr="Résultat de recherche d'images pour &quot;icone appli messagerie audio&quot;"/>
            <p:cNvPicPr preferRelativeResize="0"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0" r="16472"/>
            <a:stretch/>
          </p:blipFill>
          <p:spPr bwMode="auto">
            <a:xfrm>
              <a:off x="3275856" y="4149200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pic>
          <p:nvPicPr>
            <p:cNvPr id="1038" name="Picture 14" descr="Résultat de recherche d'images pour &quot;icone appli video&quot;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013" y="2816917"/>
              <a:ext cx="1080000" cy="108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grpSp>
          <p:nvGrpSpPr>
            <p:cNvPr id="8" name="Groupe 7"/>
            <p:cNvGrpSpPr/>
            <p:nvPr/>
          </p:nvGrpSpPr>
          <p:grpSpPr>
            <a:xfrm>
              <a:off x="3314611" y="2794045"/>
              <a:ext cx="1044907" cy="1074082"/>
              <a:chOff x="7668344" y="1981033"/>
              <a:chExt cx="1044907" cy="1074082"/>
            </a:xfrm>
          </p:grpSpPr>
          <p:pic>
            <p:nvPicPr>
              <p:cNvPr id="13" name="Picture 8" descr="Résultat de recherche d'images pour &quot;icone appli sms&quot;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94" t="2462" r="5948" b="7887"/>
              <a:stretch/>
            </p:blipFill>
            <p:spPr bwMode="auto">
              <a:xfrm>
                <a:off x="7668344" y="1981033"/>
                <a:ext cx="1044907" cy="107408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/>
            </p:spPr>
          </p:pic>
          <p:sp>
            <p:nvSpPr>
              <p:cNvPr id="6" name="ZoneTexte 5"/>
              <p:cNvSpPr txBox="1"/>
              <p:nvPr/>
            </p:nvSpPr>
            <p:spPr>
              <a:xfrm>
                <a:off x="7871580" y="2348880"/>
                <a:ext cx="64807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MMS</a:t>
                </a:r>
                <a:endParaRPr lang="fr-FR" sz="1200" b="1" dirty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1042" name="Picture 18" descr="Résultat de recherche d'images pour &quot;zig zag&quot;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895013" y="2816918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 descr="Résultat de recherche d'images pour &quot;zig zag&quot;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08738" y="2816918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associée"/>
            <p:cNvPicPr preferRelativeResize="0">
              <a:picLocks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" t="4418" r="3996" b="5145"/>
            <a:stretch/>
          </p:blipFill>
          <p:spPr bwMode="auto">
            <a:xfrm>
              <a:off x="4788144" y="4149200"/>
              <a:ext cx="1099811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ZoneTexte 17"/>
          <p:cNvSpPr txBox="1"/>
          <p:nvPr/>
        </p:nvSpPr>
        <p:spPr>
          <a:xfrm>
            <a:off x="6429375" y="6237312"/>
            <a:ext cx="27511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Février 2018</a:t>
            </a:r>
          </a:p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Idée : Célia MERLE</a:t>
            </a:r>
          </a:p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Réalisation : </a:t>
            </a:r>
            <a:r>
              <a:rPr lang="fr-FR" sz="1100" dirty="0" err="1" smtClean="0">
                <a:solidFill>
                  <a:schemeClr val="bg1">
                    <a:lumMod val="50000"/>
                  </a:schemeClr>
                </a:solidFill>
              </a:rPr>
              <a:t>Weden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 MERLE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e 88"/>
          <p:cNvGrpSpPr/>
          <p:nvPr/>
        </p:nvGrpSpPr>
        <p:grpSpPr>
          <a:xfrm>
            <a:off x="5000695" y="3108653"/>
            <a:ext cx="1659537" cy="3274800"/>
            <a:chOff x="2627784" y="3106527"/>
            <a:chExt cx="1659537" cy="3274800"/>
          </a:xfrm>
        </p:grpSpPr>
        <p:grpSp>
          <p:nvGrpSpPr>
            <p:cNvPr id="98" name="Groupe 97"/>
            <p:cNvGrpSpPr>
              <a:grpSpLocks noChangeAspect="1"/>
            </p:cNvGrpSpPr>
            <p:nvPr/>
          </p:nvGrpSpPr>
          <p:grpSpPr>
            <a:xfrm>
              <a:off x="2627784" y="4064822"/>
              <a:ext cx="1659537" cy="2316505"/>
              <a:chOff x="3069382" y="1340767"/>
              <a:chExt cx="2942778" cy="4107749"/>
            </a:xfrm>
          </p:grpSpPr>
          <p:pic>
            <p:nvPicPr>
              <p:cNvPr id="100" name="Picture 2" descr="Résultat de recherche d'images pour &quot;smartphone dessin&quot;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59" r="15637"/>
              <a:stretch/>
            </p:blipFill>
            <p:spPr bwMode="auto">
              <a:xfrm>
                <a:off x="3923929" y="2420888"/>
                <a:ext cx="1161678" cy="21724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1" name="Rectangle 100"/>
              <p:cNvSpPr/>
              <p:nvPr/>
            </p:nvSpPr>
            <p:spPr>
              <a:xfrm>
                <a:off x="4004125" y="4593377"/>
                <a:ext cx="360039" cy="8551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644009" y="4593377"/>
                <a:ext cx="360039" cy="8551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085607" y="2780928"/>
                <a:ext cx="926553" cy="35108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4" name="Ellipse 103"/>
              <p:cNvSpPr/>
              <p:nvPr/>
            </p:nvSpPr>
            <p:spPr>
              <a:xfrm rot="16200000">
                <a:off x="3959933" y="1376771"/>
                <a:ext cx="1080120" cy="10081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069382" y="2780928"/>
                <a:ext cx="926553" cy="35108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99" name="Picture 2" descr="Image associé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375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172" y="3106527"/>
              <a:ext cx="1219200" cy="1619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AutoShape 4" descr="Résultat de recherche d'images pour &quot;icone appli bib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429375" y="6237312"/>
            <a:ext cx="27511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Février 2018</a:t>
            </a:r>
          </a:p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Idée : Célia MERLE</a:t>
            </a:r>
          </a:p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Réalisation : </a:t>
            </a:r>
            <a:r>
              <a:rPr lang="fr-FR" sz="1100" dirty="0" err="1" smtClean="0">
                <a:solidFill>
                  <a:schemeClr val="bg1">
                    <a:lumMod val="50000"/>
                  </a:schemeClr>
                </a:solidFill>
              </a:rPr>
              <a:t>Weden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 MERLE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51520" y="3721968"/>
            <a:ext cx="2019577" cy="2659360"/>
            <a:chOff x="251520" y="3721968"/>
            <a:chExt cx="2019577" cy="2659360"/>
          </a:xfrm>
        </p:grpSpPr>
        <p:grpSp>
          <p:nvGrpSpPr>
            <p:cNvPr id="26" name="Groupe 25"/>
            <p:cNvGrpSpPr>
              <a:grpSpLocks noChangeAspect="1"/>
            </p:cNvGrpSpPr>
            <p:nvPr/>
          </p:nvGrpSpPr>
          <p:grpSpPr>
            <a:xfrm>
              <a:off x="611560" y="4064823"/>
              <a:ext cx="1659537" cy="2316505"/>
              <a:chOff x="3069382" y="1340767"/>
              <a:chExt cx="2942778" cy="4107749"/>
            </a:xfrm>
          </p:grpSpPr>
          <p:pic>
            <p:nvPicPr>
              <p:cNvPr id="27" name="Picture 2" descr="Résultat de recherche d'images pour &quot;smartphone dessin&quot;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59" r="15637"/>
              <a:stretch/>
            </p:blipFill>
            <p:spPr bwMode="auto">
              <a:xfrm>
                <a:off x="3923929" y="2420888"/>
                <a:ext cx="1161678" cy="21724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4004125" y="4593377"/>
                <a:ext cx="360039" cy="8551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644009" y="4593377"/>
                <a:ext cx="360039" cy="8551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085607" y="2780928"/>
                <a:ext cx="926553" cy="35108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Ellipse 30"/>
              <p:cNvSpPr/>
              <p:nvPr/>
            </p:nvSpPr>
            <p:spPr>
              <a:xfrm rot="16200000">
                <a:off x="3959933" y="1376771"/>
                <a:ext cx="1080120" cy="10081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069382" y="2780928"/>
                <a:ext cx="926553" cy="35108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41" name="Picture 2" descr="Image associé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375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451546" y="3521942"/>
              <a:ext cx="1219200" cy="1619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e 5"/>
          <p:cNvGrpSpPr/>
          <p:nvPr/>
        </p:nvGrpSpPr>
        <p:grpSpPr>
          <a:xfrm>
            <a:off x="2840455" y="3106527"/>
            <a:ext cx="1659537" cy="3274800"/>
            <a:chOff x="2627784" y="3106527"/>
            <a:chExt cx="1659537" cy="3274800"/>
          </a:xfrm>
        </p:grpSpPr>
        <p:grpSp>
          <p:nvGrpSpPr>
            <p:cNvPr id="19" name="Groupe 18"/>
            <p:cNvGrpSpPr>
              <a:grpSpLocks noChangeAspect="1"/>
            </p:cNvGrpSpPr>
            <p:nvPr/>
          </p:nvGrpSpPr>
          <p:grpSpPr>
            <a:xfrm>
              <a:off x="2627784" y="4064822"/>
              <a:ext cx="1659537" cy="2316505"/>
              <a:chOff x="3069382" y="1340767"/>
              <a:chExt cx="2942778" cy="4107749"/>
            </a:xfrm>
          </p:grpSpPr>
          <p:pic>
            <p:nvPicPr>
              <p:cNvPr id="20" name="Picture 2" descr="Résultat de recherche d'images pour &quot;smartphone dessin&quot;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59" r="15637"/>
              <a:stretch/>
            </p:blipFill>
            <p:spPr bwMode="auto">
              <a:xfrm>
                <a:off x="3923929" y="2420888"/>
                <a:ext cx="1161678" cy="21724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4004125" y="4593377"/>
                <a:ext cx="360039" cy="8551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644009" y="4593377"/>
                <a:ext cx="360039" cy="8551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085607" y="2780928"/>
                <a:ext cx="926553" cy="35108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/>
              <p:cNvSpPr/>
              <p:nvPr/>
            </p:nvSpPr>
            <p:spPr>
              <a:xfrm rot="16200000">
                <a:off x="3959933" y="1376771"/>
                <a:ext cx="1080120" cy="10081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69382" y="2780928"/>
                <a:ext cx="926553" cy="35108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61" name="Picture 2" descr="Image associé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375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172" y="3106527"/>
              <a:ext cx="1219200" cy="1619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Image associé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03" l="76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16519" y="-17736"/>
            <a:ext cx="3144377" cy="32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Arc 59"/>
          <p:cNvSpPr/>
          <p:nvPr/>
        </p:nvSpPr>
        <p:spPr>
          <a:xfrm rot="11419091">
            <a:off x="6527511" y="1403375"/>
            <a:ext cx="1421555" cy="1224136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Arc 63"/>
          <p:cNvSpPr/>
          <p:nvPr/>
        </p:nvSpPr>
        <p:spPr>
          <a:xfrm rot="11419091">
            <a:off x="5973292" y="1333423"/>
            <a:ext cx="2491359" cy="1785915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Arc 64"/>
          <p:cNvSpPr/>
          <p:nvPr/>
        </p:nvSpPr>
        <p:spPr>
          <a:xfrm rot="11419091">
            <a:off x="5466138" y="1336086"/>
            <a:ext cx="3369885" cy="2281533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œur 2"/>
          <p:cNvSpPr/>
          <p:nvPr/>
        </p:nvSpPr>
        <p:spPr>
          <a:xfrm>
            <a:off x="6640748" y="2204864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Cœur 78"/>
          <p:cNvSpPr/>
          <p:nvPr/>
        </p:nvSpPr>
        <p:spPr>
          <a:xfrm>
            <a:off x="6769899" y="2786142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Cœur 79"/>
          <p:cNvSpPr/>
          <p:nvPr/>
        </p:nvSpPr>
        <p:spPr>
          <a:xfrm>
            <a:off x="6106038" y="2118368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Cœur 80"/>
          <p:cNvSpPr/>
          <p:nvPr/>
        </p:nvSpPr>
        <p:spPr>
          <a:xfrm>
            <a:off x="5463974" y="1807959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Cœur 81"/>
          <p:cNvSpPr/>
          <p:nvPr/>
        </p:nvSpPr>
        <p:spPr>
          <a:xfrm>
            <a:off x="5958102" y="2891315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Cœur 82"/>
          <p:cNvSpPr/>
          <p:nvPr/>
        </p:nvSpPr>
        <p:spPr>
          <a:xfrm>
            <a:off x="7322988" y="3436029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Cœur 83"/>
          <p:cNvSpPr/>
          <p:nvPr/>
        </p:nvSpPr>
        <p:spPr>
          <a:xfrm>
            <a:off x="3628079" y="1793905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Cœur 84"/>
          <p:cNvSpPr/>
          <p:nvPr/>
        </p:nvSpPr>
        <p:spPr>
          <a:xfrm>
            <a:off x="4681451" y="2735391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Cœur 85"/>
          <p:cNvSpPr/>
          <p:nvPr/>
        </p:nvSpPr>
        <p:spPr>
          <a:xfrm>
            <a:off x="5724128" y="3645024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Cœur 86"/>
          <p:cNvSpPr/>
          <p:nvPr/>
        </p:nvSpPr>
        <p:spPr>
          <a:xfrm>
            <a:off x="3337869" y="2888976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Cœur 87"/>
          <p:cNvSpPr/>
          <p:nvPr/>
        </p:nvSpPr>
        <p:spPr>
          <a:xfrm>
            <a:off x="3794492" y="3861048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Cœur 89"/>
          <p:cNvSpPr/>
          <p:nvPr/>
        </p:nvSpPr>
        <p:spPr>
          <a:xfrm>
            <a:off x="4586580" y="4797152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Cœur 90"/>
          <p:cNvSpPr/>
          <p:nvPr/>
        </p:nvSpPr>
        <p:spPr>
          <a:xfrm>
            <a:off x="2377858" y="1177950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Cœur 91"/>
          <p:cNvSpPr/>
          <p:nvPr/>
        </p:nvSpPr>
        <p:spPr>
          <a:xfrm>
            <a:off x="2241132" y="2260828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3" name="Cœur 92"/>
          <p:cNvSpPr/>
          <p:nvPr/>
        </p:nvSpPr>
        <p:spPr>
          <a:xfrm>
            <a:off x="2393532" y="3284984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4" name="Cœur 93"/>
          <p:cNvSpPr/>
          <p:nvPr/>
        </p:nvSpPr>
        <p:spPr>
          <a:xfrm>
            <a:off x="860624" y="2636912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5" name="Cœur 94"/>
          <p:cNvSpPr/>
          <p:nvPr/>
        </p:nvSpPr>
        <p:spPr>
          <a:xfrm>
            <a:off x="612872" y="1807959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6" name="Cœur 95"/>
          <p:cNvSpPr/>
          <p:nvPr/>
        </p:nvSpPr>
        <p:spPr>
          <a:xfrm>
            <a:off x="1814608" y="4099202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7" name="Cœur 96"/>
          <p:cNvSpPr/>
          <p:nvPr/>
        </p:nvSpPr>
        <p:spPr>
          <a:xfrm>
            <a:off x="188902" y="3556626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06" name="Groupe 105"/>
          <p:cNvGrpSpPr/>
          <p:nvPr/>
        </p:nvGrpSpPr>
        <p:grpSpPr>
          <a:xfrm>
            <a:off x="6728887" y="3707112"/>
            <a:ext cx="2019577" cy="2659360"/>
            <a:chOff x="251520" y="3721968"/>
            <a:chExt cx="2019577" cy="2659360"/>
          </a:xfrm>
        </p:grpSpPr>
        <p:grpSp>
          <p:nvGrpSpPr>
            <p:cNvPr id="107" name="Groupe 106"/>
            <p:cNvGrpSpPr>
              <a:grpSpLocks noChangeAspect="1"/>
            </p:cNvGrpSpPr>
            <p:nvPr/>
          </p:nvGrpSpPr>
          <p:grpSpPr>
            <a:xfrm>
              <a:off x="611560" y="4064823"/>
              <a:ext cx="1659537" cy="2316505"/>
              <a:chOff x="3069382" y="1340767"/>
              <a:chExt cx="2942778" cy="4107749"/>
            </a:xfrm>
          </p:grpSpPr>
          <p:pic>
            <p:nvPicPr>
              <p:cNvPr id="109" name="Picture 2" descr="Résultat de recherche d'images pour &quot;smartphone dessin&quot;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59" r="15637"/>
              <a:stretch/>
            </p:blipFill>
            <p:spPr bwMode="auto">
              <a:xfrm>
                <a:off x="3923929" y="2420888"/>
                <a:ext cx="1161678" cy="21724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0" name="Rectangle 109"/>
              <p:cNvSpPr/>
              <p:nvPr/>
            </p:nvSpPr>
            <p:spPr>
              <a:xfrm>
                <a:off x="4004125" y="4593377"/>
                <a:ext cx="360039" cy="8551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4644009" y="4593377"/>
                <a:ext cx="360039" cy="8551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5085607" y="2780928"/>
                <a:ext cx="926553" cy="35108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Ellipse 112"/>
              <p:cNvSpPr/>
              <p:nvPr/>
            </p:nvSpPr>
            <p:spPr>
              <a:xfrm rot="16200000">
                <a:off x="3959933" y="1376771"/>
                <a:ext cx="1080120" cy="10081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069382" y="2780928"/>
                <a:ext cx="926553" cy="35108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08" name="Picture 2" descr="Image associé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375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451546" y="3521942"/>
              <a:ext cx="1219200" cy="1619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5" name="Cœur 114"/>
          <p:cNvSpPr/>
          <p:nvPr/>
        </p:nvSpPr>
        <p:spPr>
          <a:xfrm>
            <a:off x="2407132" y="5805264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6" name="Cœur 115"/>
          <p:cNvSpPr/>
          <p:nvPr/>
        </p:nvSpPr>
        <p:spPr>
          <a:xfrm>
            <a:off x="296108" y="5301208"/>
            <a:ext cx="273452" cy="216024"/>
          </a:xfrm>
          <a:prstGeom prst="heart">
            <a:avLst/>
          </a:prstGeom>
          <a:gradFill>
            <a:gsLst>
              <a:gs pos="0">
                <a:srgbClr val="EF0FC4"/>
              </a:gs>
              <a:gs pos="71000">
                <a:srgbClr val="F264D4"/>
              </a:gs>
              <a:gs pos="100000">
                <a:srgbClr val="FCC0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18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smartphone dessi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9" r="15637"/>
          <a:stretch/>
        </p:blipFill>
        <p:spPr bwMode="auto">
          <a:xfrm>
            <a:off x="2762250" y="0"/>
            <a:ext cx="3667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ésultat de recherche d'images pour &quot;icone appli bib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429375" y="6237312"/>
            <a:ext cx="27511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Février 2018</a:t>
            </a:r>
          </a:p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Idée : Célia MERLE</a:t>
            </a:r>
          </a:p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Réalisation : </a:t>
            </a:r>
            <a:r>
              <a:rPr lang="fr-FR" sz="1100" dirty="0" err="1" smtClean="0">
                <a:solidFill>
                  <a:schemeClr val="bg1">
                    <a:lumMod val="50000"/>
                  </a:schemeClr>
                </a:solidFill>
              </a:rPr>
              <a:t>Weden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 MERLE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smartphone dessi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9" r="15637"/>
          <a:stretch/>
        </p:blipFill>
        <p:spPr bwMode="auto">
          <a:xfrm>
            <a:off x="2762250" y="0"/>
            <a:ext cx="3667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ésultat de recherche d'images pour &quot;icone appli bib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Résultat de recherche d'images pour &quot;icone appli bible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6" t="18275" r="16821" b="17395"/>
          <a:stretch/>
        </p:blipFill>
        <p:spPr bwMode="auto">
          <a:xfrm>
            <a:off x="3255950" y="1443397"/>
            <a:ext cx="1080000" cy="10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icone appli sms&quot;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2462" r="5948" b="7887"/>
          <a:stretch/>
        </p:blipFill>
        <p:spPr bwMode="auto">
          <a:xfrm>
            <a:off x="4788144" y="1415338"/>
            <a:ext cx="1080000" cy="1110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cxnSp>
        <p:nvCxnSpPr>
          <p:cNvPr id="53" name="Connecteur droit avec flèche 52"/>
          <p:cNvCxnSpPr/>
          <p:nvPr/>
        </p:nvCxnSpPr>
        <p:spPr>
          <a:xfrm flipH="1">
            <a:off x="5762342" y="1988840"/>
            <a:ext cx="176198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6439174" y="1412776"/>
            <a:ext cx="2671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SMS</a:t>
            </a:r>
            <a:r>
              <a:rPr lang="fr-FR" sz="2800" dirty="0" smtClean="0"/>
              <a:t> </a:t>
            </a:r>
            <a:r>
              <a:rPr lang="fr-FR" sz="2800" dirty="0"/>
              <a:t>– </a:t>
            </a:r>
            <a:r>
              <a:rPr lang="fr-FR" sz="2800" dirty="0" smtClean="0"/>
              <a:t>Pensées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6429375" y="6237312"/>
            <a:ext cx="27511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Février 2018</a:t>
            </a:r>
          </a:p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Idée : Célia MERLE</a:t>
            </a:r>
          </a:p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Réalisation : </a:t>
            </a:r>
            <a:r>
              <a:rPr lang="fr-FR" sz="1100" dirty="0" err="1" smtClean="0">
                <a:solidFill>
                  <a:schemeClr val="bg1">
                    <a:lumMod val="50000"/>
                  </a:schemeClr>
                </a:solidFill>
              </a:rPr>
              <a:t>Weden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 MERLE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624092" y="1988840"/>
            <a:ext cx="176198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" y="1412776"/>
            <a:ext cx="2762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Appli - Bible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566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smartphone dessi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9" r="15637"/>
          <a:stretch/>
        </p:blipFill>
        <p:spPr bwMode="auto">
          <a:xfrm>
            <a:off x="2762250" y="0"/>
            <a:ext cx="3667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ésultat de recherche d'images pour &quot;icone appli bib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Résultat de recherche d'images pour &quot;icone appli bible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6" t="18275" r="16821" b="17395"/>
          <a:stretch/>
        </p:blipFill>
        <p:spPr bwMode="auto">
          <a:xfrm>
            <a:off x="3255950" y="1443397"/>
            <a:ext cx="1080000" cy="10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icone appli sms&quot;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2462" r="5948" b="7887"/>
          <a:stretch/>
        </p:blipFill>
        <p:spPr bwMode="auto">
          <a:xfrm>
            <a:off x="4788144" y="1415338"/>
            <a:ext cx="1080000" cy="1110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38" name="Picture 14" descr="Résultat de recherche d'images pour &quot;icone appli vide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13" y="2816917"/>
            <a:ext cx="108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grpSp>
        <p:nvGrpSpPr>
          <p:cNvPr id="8" name="Groupe 7"/>
          <p:cNvGrpSpPr/>
          <p:nvPr/>
        </p:nvGrpSpPr>
        <p:grpSpPr>
          <a:xfrm>
            <a:off x="3314611" y="2794045"/>
            <a:ext cx="1044907" cy="1074082"/>
            <a:chOff x="7668344" y="1981033"/>
            <a:chExt cx="1044907" cy="1074082"/>
          </a:xfrm>
        </p:grpSpPr>
        <p:pic>
          <p:nvPicPr>
            <p:cNvPr id="13" name="Picture 8" descr="Résultat de recherche d'images pour &quot;icone appli sms&quot;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4" t="2462" r="5948" b="7887"/>
            <a:stretch/>
          </p:blipFill>
          <p:spPr bwMode="auto">
            <a:xfrm>
              <a:off x="7668344" y="1981033"/>
              <a:ext cx="1044907" cy="10740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6" name="ZoneTexte 5"/>
            <p:cNvSpPr txBox="1"/>
            <p:nvPr/>
          </p:nvSpPr>
          <p:spPr>
            <a:xfrm>
              <a:off x="7871580" y="2348880"/>
              <a:ext cx="6480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  <a:t>MMS</a:t>
              </a:r>
              <a:endParaRPr lang="fr-FR" sz="1200" b="1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</p:grpSp>
      <p:cxnSp>
        <p:nvCxnSpPr>
          <p:cNvPr id="31" name="Connecteur droit avec flèche 30"/>
          <p:cNvCxnSpPr/>
          <p:nvPr/>
        </p:nvCxnSpPr>
        <p:spPr>
          <a:xfrm flipH="1">
            <a:off x="5796136" y="3161892"/>
            <a:ext cx="176198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6439174" y="2617748"/>
            <a:ext cx="2671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Vidéo</a:t>
            </a:r>
            <a:r>
              <a:rPr lang="fr-FR" sz="2800" dirty="0" smtClean="0"/>
              <a:t> </a:t>
            </a:r>
            <a:r>
              <a:rPr lang="fr-FR" sz="2800" dirty="0"/>
              <a:t>– </a:t>
            </a:r>
            <a:r>
              <a:rPr lang="fr-FR" sz="2800" dirty="0" smtClean="0"/>
              <a:t>Visions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429375" y="6237312"/>
            <a:ext cx="27511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Février 2018</a:t>
            </a:r>
          </a:p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Idée : Célia MERLE</a:t>
            </a:r>
          </a:p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Réalisation : </a:t>
            </a:r>
            <a:r>
              <a:rPr lang="fr-FR" sz="1100" dirty="0" err="1" smtClean="0">
                <a:solidFill>
                  <a:schemeClr val="bg1">
                    <a:lumMod val="50000"/>
                  </a:schemeClr>
                </a:solidFill>
              </a:rPr>
              <a:t>Weden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 MERLE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657886" y="3161892"/>
            <a:ext cx="176198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" y="2204864"/>
            <a:ext cx="2762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MMS</a:t>
            </a:r>
            <a:r>
              <a:rPr lang="fr-FR" sz="2800" dirty="0" smtClean="0"/>
              <a:t> </a:t>
            </a:r>
            <a:r>
              <a:rPr lang="fr-FR" sz="2400" dirty="0" smtClean="0"/>
              <a:t>–</a:t>
            </a:r>
            <a:r>
              <a:rPr lang="fr-FR" sz="2800" dirty="0" smtClean="0"/>
              <a:t> Images dans nos pensées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41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smartphone dessi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9" r="15637"/>
          <a:stretch/>
        </p:blipFill>
        <p:spPr bwMode="auto">
          <a:xfrm>
            <a:off x="2762250" y="0"/>
            <a:ext cx="3667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ésultat de recherche d'images pour &quot;icone appli bib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Résultat de recherche d'images pour &quot;icone appli bible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6" t="18275" r="16821" b="17395"/>
          <a:stretch/>
        </p:blipFill>
        <p:spPr bwMode="auto">
          <a:xfrm>
            <a:off x="3255950" y="1443397"/>
            <a:ext cx="1080000" cy="10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icone appli sms&quot;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2462" r="5948" b="7887"/>
          <a:stretch/>
        </p:blipFill>
        <p:spPr bwMode="auto">
          <a:xfrm>
            <a:off x="4788144" y="1415338"/>
            <a:ext cx="1080000" cy="1110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38" name="Picture 14" descr="Résultat de recherche d'images pour &quot;icone appli vide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13" y="2816917"/>
            <a:ext cx="108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grpSp>
        <p:nvGrpSpPr>
          <p:cNvPr id="8" name="Groupe 7"/>
          <p:cNvGrpSpPr/>
          <p:nvPr/>
        </p:nvGrpSpPr>
        <p:grpSpPr>
          <a:xfrm>
            <a:off x="3314611" y="2794045"/>
            <a:ext cx="1044907" cy="1074082"/>
            <a:chOff x="7668344" y="1981033"/>
            <a:chExt cx="1044907" cy="1074082"/>
          </a:xfrm>
        </p:grpSpPr>
        <p:pic>
          <p:nvPicPr>
            <p:cNvPr id="13" name="Picture 8" descr="Résultat de recherche d'images pour &quot;icone appli sms&quot;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4" t="2462" r="5948" b="7887"/>
            <a:stretch/>
          </p:blipFill>
          <p:spPr bwMode="auto">
            <a:xfrm>
              <a:off x="7668344" y="1981033"/>
              <a:ext cx="1044907" cy="10740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6" name="ZoneTexte 5"/>
            <p:cNvSpPr txBox="1"/>
            <p:nvPr/>
          </p:nvSpPr>
          <p:spPr>
            <a:xfrm>
              <a:off x="7871580" y="2348880"/>
              <a:ext cx="6480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  <a:t>MMS</a:t>
              </a:r>
              <a:endParaRPr lang="fr-FR" sz="1200" b="1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44" name="Picture 20" descr="Image associée"/>
          <p:cNvPicPr preferRelativeResize="0"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4418" r="3996" b="5145"/>
          <a:stretch/>
        </p:blipFill>
        <p:spPr bwMode="auto">
          <a:xfrm>
            <a:off x="4788144" y="4149200"/>
            <a:ext cx="109981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Connecteur droit avec flèche 44"/>
          <p:cNvCxnSpPr/>
          <p:nvPr/>
        </p:nvCxnSpPr>
        <p:spPr>
          <a:xfrm flipH="1">
            <a:off x="5762342" y="5004465"/>
            <a:ext cx="176198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6439174" y="3617729"/>
            <a:ext cx="2649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Appel téléphonique – </a:t>
            </a:r>
            <a:r>
              <a:rPr lang="fr-FR" sz="2800" dirty="0" smtClean="0"/>
              <a:t>Discussion </a:t>
            </a:r>
          </a:p>
          <a:p>
            <a:pPr algn="ctr"/>
            <a:r>
              <a:rPr lang="fr-FR" sz="2800" dirty="0" smtClean="0"/>
              <a:t>en direct</a:t>
            </a:r>
            <a:endParaRPr lang="fr-FR" sz="2800" dirty="0"/>
          </a:p>
        </p:txBody>
      </p:sp>
      <p:pic>
        <p:nvPicPr>
          <p:cNvPr id="36" name="Picture 12" descr="Résultat de recherche d'images pour &quot;icone appli messagerie audio&quot;"/>
          <p:cNvPicPr preferRelativeResize="0"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0" r="16472"/>
          <a:stretch/>
        </p:blipFill>
        <p:spPr bwMode="auto">
          <a:xfrm>
            <a:off x="3275856" y="4149200"/>
            <a:ext cx="108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5" name="ZoneTexte 14"/>
          <p:cNvSpPr txBox="1"/>
          <p:nvPr/>
        </p:nvSpPr>
        <p:spPr>
          <a:xfrm>
            <a:off x="6429375" y="6237312"/>
            <a:ext cx="27511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Février 2018</a:t>
            </a:r>
          </a:p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Idée : Célia MERLE</a:t>
            </a:r>
          </a:p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Réalisation : </a:t>
            </a:r>
            <a:r>
              <a:rPr lang="fr-FR" sz="1100" dirty="0" err="1" smtClean="0">
                <a:solidFill>
                  <a:schemeClr val="bg1">
                    <a:lumMod val="50000"/>
                  </a:schemeClr>
                </a:solidFill>
              </a:rPr>
              <a:t>Weden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 MERLE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657886" y="5052085"/>
            <a:ext cx="176198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" y="4059069"/>
            <a:ext cx="2762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Messages Audio </a:t>
            </a:r>
            <a:r>
              <a:rPr lang="fr-FR" sz="2800" dirty="0" smtClean="0"/>
              <a:t>– Paroles Audibles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smartphone dessi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9" r="15637"/>
          <a:stretch/>
        </p:blipFill>
        <p:spPr bwMode="auto">
          <a:xfrm>
            <a:off x="2762250" y="0"/>
            <a:ext cx="3667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ésultat de recherche d'images pour &quot;icone appli bib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5762342" y="327497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pic>
        <p:nvPicPr>
          <p:cNvPr id="1030" name="Picture 6" descr="Résultat de recherche d'images pour &quot;icone appli bible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6" t="18275" r="16821" b="17395"/>
          <a:stretch/>
        </p:blipFill>
        <p:spPr bwMode="auto">
          <a:xfrm>
            <a:off x="3255950" y="1443397"/>
            <a:ext cx="1080000" cy="10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icone appli sms&quot;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2462" r="5948" b="7887"/>
          <a:stretch/>
        </p:blipFill>
        <p:spPr bwMode="auto">
          <a:xfrm>
            <a:off x="4788144" y="1415338"/>
            <a:ext cx="1080000" cy="1110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36" name="Picture 12" descr="Résultat de recherche d'images pour &quot;icone appli messagerie audio&quot;"/>
          <p:cNvPicPr preferRelativeResize="0"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0" r="16472"/>
          <a:stretch/>
        </p:blipFill>
        <p:spPr bwMode="auto">
          <a:xfrm>
            <a:off x="3275856" y="4149200"/>
            <a:ext cx="108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38" name="Picture 14" descr="Résultat de recherche d'images pour &quot;icone appli vide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13" y="2816917"/>
            <a:ext cx="108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grpSp>
        <p:nvGrpSpPr>
          <p:cNvPr id="8" name="Groupe 7"/>
          <p:cNvGrpSpPr/>
          <p:nvPr/>
        </p:nvGrpSpPr>
        <p:grpSpPr>
          <a:xfrm>
            <a:off x="3314611" y="2794045"/>
            <a:ext cx="1044907" cy="1074082"/>
            <a:chOff x="7668344" y="1981033"/>
            <a:chExt cx="1044907" cy="1074082"/>
          </a:xfrm>
        </p:grpSpPr>
        <p:pic>
          <p:nvPicPr>
            <p:cNvPr id="13" name="Picture 8" descr="Résultat de recherche d'images pour &quot;icone appli sms&quot;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4" t="2462" r="5948" b="7887"/>
            <a:stretch/>
          </p:blipFill>
          <p:spPr bwMode="auto">
            <a:xfrm>
              <a:off x="7668344" y="1981033"/>
              <a:ext cx="1044907" cy="10740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6" name="ZoneTexte 5"/>
            <p:cNvSpPr txBox="1"/>
            <p:nvPr/>
          </p:nvSpPr>
          <p:spPr>
            <a:xfrm>
              <a:off x="7871580" y="2348880"/>
              <a:ext cx="6480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  <a:t>MMS</a:t>
              </a:r>
              <a:endParaRPr lang="fr-FR" sz="1200" b="1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42" name="Picture 18" descr="Résultat de recherche d'images pour &quot;zig zag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95013" y="281691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Résultat de recherche d'images pour &quot;zig zag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8738" y="281691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necteur droit avec flèche 34"/>
          <p:cNvCxnSpPr/>
          <p:nvPr/>
        </p:nvCxnSpPr>
        <p:spPr>
          <a:xfrm flipH="1">
            <a:off x="6792163" y="3988270"/>
            <a:ext cx="765959" cy="16794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6429376" y="3068960"/>
            <a:ext cx="2752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Vibreur</a:t>
            </a:r>
            <a:r>
              <a:rPr lang="fr-FR" sz="2800" dirty="0" smtClean="0"/>
              <a:t> </a:t>
            </a:r>
            <a:r>
              <a:rPr lang="fr-FR" sz="2800" dirty="0"/>
              <a:t>– </a:t>
            </a:r>
            <a:r>
              <a:rPr lang="fr-FR" sz="2800" dirty="0" smtClean="0"/>
              <a:t>Impressions</a:t>
            </a:r>
            <a:endParaRPr lang="fr-FR" sz="2400" dirty="0"/>
          </a:p>
        </p:txBody>
      </p:sp>
      <p:pic>
        <p:nvPicPr>
          <p:cNvPr id="1044" name="Picture 20" descr="Image associée"/>
          <p:cNvPicPr preferRelativeResize="0"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4418" r="3996" b="5145"/>
          <a:stretch/>
        </p:blipFill>
        <p:spPr bwMode="auto">
          <a:xfrm>
            <a:off x="4788144" y="4149200"/>
            <a:ext cx="109981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429375" y="6237312"/>
            <a:ext cx="27511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Février 2018</a:t>
            </a:r>
          </a:p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Idée : Célia MERLE</a:t>
            </a:r>
          </a:p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Réalisation : </a:t>
            </a:r>
            <a:r>
              <a:rPr lang="fr-FR" sz="1100" dirty="0" err="1" smtClean="0">
                <a:solidFill>
                  <a:schemeClr val="bg1">
                    <a:lumMod val="50000"/>
                  </a:schemeClr>
                </a:solidFill>
              </a:rPr>
              <a:t>Weden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 MERLE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6059998" y="404664"/>
            <a:ext cx="146433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439174" y="458669"/>
            <a:ext cx="2704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Signal Lumineux </a:t>
            </a:r>
            <a:r>
              <a:rPr lang="fr-FR" sz="2800" dirty="0"/>
              <a:t>– </a:t>
            </a:r>
            <a:r>
              <a:rPr lang="fr-FR" sz="2800" dirty="0" smtClean="0"/>
              <a:t>Signes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390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Résultat de recherche d'images pour &quot;icone appli bib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2491053" y="722833"/>
            <a:ext cx="4241187" cy="6018535"/>
            <a:chOff x="2138238" y="7938"/>
            <a:chExt cx="4812692" cy="6829540"/>
          </a:xfrm>
        </p:grpSpPr>
        <p:pic>
          <p:nvPicPr>
            <p:cNvPr id="3074" name="Picture 2" descr="Image associé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29814" y="1016362"/>
              <a:ext cx="6829540" cy="4812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e 1"/>
            <p:cNvGrpSpPr/>
            <p:nvPr/>
          </p:nvGrpSpPr>
          <p:grpSpPr>
            <a:xfrm>
              <a:off x="3329596" y="1052736"/>
              <a:ext cx="2559090" cy="4752528"/>
              <a:chOff x="2839258" y="0"/>
              <a:chExt cx="3667125" cy="6858000"/>
            </a:xfrm>
          </p:grpSpPr>
          <p:pic>
            <p:nvPicPr>
              <p:cNvPr id="1026" name="Picture 2" descr="Résultat de recherche d'images pour &quot;smartphone dessin&quot;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59" r="15637"/>
              <a:stretch/>
            </p:blipFill>
            <p:spPr bwMode="auto">
              <a:xfrm>
                <a:off x="2839258" y="0"/>
                <a:ext cx="3667125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Ellipse 4"/>
              <p:cNvSpPr/>
              <p:nvPr/>
            </p:nvSpPr>
            <p:spPr>
              <a:xfrm>
                <a:off x="5762342" y="327497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FF00"/>
                  </a:solidFill>
                </a:endParaRPr>
              </a:p>
            </p:txBody>
          </p:sp>
          <p:pic>
            <p:nvPicPr>
              <p:cNvPr id="1030" name="Picture 6" descr="Résultat de recherche d'images pour &quot;icone appli bible&quot;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66" t="18275" r="16821" b="17395"/>
              <a:stretch/>
            </p:blipFill>
            <p:spPr bwMode="auto">
              <a:xfrm>
                <a:off x="3255950" y="1443397"/>
                <a:ext cx="1080000" cy="10540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Résultat de recherche d'images pour &quot;icone appli sms&quot;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94" t="2462" r="5948" b="7887"/>
              <a:stretch/>
            </p:blipFill>
            <p:spPr bwMode="auto">
              <a:xfrm>
                <a:off x="4788144" y="1415338"/>
                <a:ext cx="1080000" cy="111015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/>
            </p:spPr>
          </p:pic>
          <p:pic>
            <p:nvPicPr>
              <p:cNvPr id="1036" name="Picture 12" descr="Résultat de recherche d'images pour &quot;icone appli messagerie audio&quot;"/>
              <p:cNvPicPr preferRelativeResize="0">
                <a:picLocks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70" r="16472"/>
              <a:stretch/>
            </p:blipFill>
            <p:spPr bwMode="auto">
              <a:xfrm>
                <a:off x="3275856" y="4149200"/>
                <a:ext cx="1080000" cy="1080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/>
            </p:spPr>
          </p:pic>
          <p:pic>
            <p:nvPicPr>
              <p:cNvPr id="1038" name="Picture 14" descr="Résultat de recherche d'images pour &quot;icone appli video&quot;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5013" y="2816917"/>
                <a:ext cx="1080000" cy="1080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/>
            </p:spPr>
          </p:pic>
          <p:grpSp>
            <p:nvGrpSpPr>
              <p:cNvPr id="8" name="Groupe 7"/>
              <p:cNvGrpSpPr/>
              <p:nvPr/>
            </p:nvGrpSpPr>
            <p:grpSpPr>
              <a:xfrm>
                <a:off x="3314611" y="2794045"/>
                <a:ext cx="1044907" cy="1074082"/>
                <a:chOff x="7668344" y="1981033"/>
                <a:chExt cx="1044907" cy="1074082"/>
              </a:xfrm>
            </p:grpSpPr>
            <p:pic>
              <p:nvPicPr>
                <p:cNvPr id="13" name="Picture 8" descr="Résultat de recherche d'images pour &quot;icone appli sms&quot;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294" t="2462" r="5948" b="7887"/>
                <a:stretch/>
              </p:blipFill>
              <p:spPr bwMode="auto">
                <a:xfrm>
                  <a:off x="7668344" y="1981033"/>
                  <a:ext cx="1044907" cy="1074082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/>
                <a:extLst/>
              </p:spPr>
            </p:pic>
            <p:sp>
              <p:nvSpPr>
                <p:cNvPr id="6" name="ZoneTexte 5"/>
                <p:cNvSpPr txBox="1"/>
                <p:nvPr/>
              </p:nvSpPr>
              <p:spPr>
                <a:xfrm>
                  <a:off x="7871579" y="2348880"/>
                  <a:ext cx="648072" cy="29948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600" b="1" dirty="0" smtClean="0">
                      <a:solidFill>
                        <a:srgbClr val="7030A0"/>
                      </a:solidFill>
                      <a:latin typeface="Comic Sans MS" panose="030F0702030302020204" pitchFamily="66" charset="0"/>
                    </a:rPr>
                    <a:t>MMS</a:t>
                  </a:r>
                  <a:endParaRPr lang="fr-FR" sz="600" b="1" dirty="0">
                    <a:solidFill>
                      <a:srgbClr val="7030A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pic>
            <p:nvPicPr>
              <p:cNvPr id="1044" name="Picture 20" descr="Image associée"/>
              <p:cNvPicPr preferRelativeResize="0">
                <a:picLocks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70" t="4418" r="3996" b="5145"/>
              <a:stretch/>
            </p:blipFill>
            <p:spPr bwMode="auto">
              <a:xfrm>
                <a:off x="4788144" y="4149200"/>
                <a:ext cx="1099811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ZoneTexte 17"/>
          <p:cNvSpPr txBox="1"/>
          <p:nvPr/>
        </p:nvSpPr>
        <p:spPr>
          <a:xfrm>
            <a:off x="6429375" y="6237312"/>
            <a:ext cx="27511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Février 2018</a:t>
            </a:r>
          </a:p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Idée : Célia MERLE</a:t>
            </a:r>
          </a:p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Réalisation : </a:t>
            </a:r>
            <a:r>
              <a:rPr lang="fr-FR" sz="1100" dirty="0" err="1" smtClean="0">
                <a:solidFill>
                  <a:schemeClr val="bg1">
                    <a:lumMod val="50000"/>
                  </a:schemeClr>
                </a:solidFill>
              </a:rPr>
              <a:t>Weden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 MERLE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588224" y="2897589"/>
            <a:ext cx="2555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 message m’encourage, </a:t>
            </a:r>
          </a:p>
          <a:p>
            <a:pPr algn="ctr"/>
            <a:r>
              <a:rPr lang="fr-FR" sz="2400" dirty="0" smtClean="0"/>
              <a:t>me réconforte, </a:t>
            </a:r>
          </a:p>
          <a:p>
            <a:pPr algn="ctr"/>
            <a:r>
              <a:rPr lang="fr-FR" sz="2400" dirty="0" smtClean="0"/>
              <a:t>me rends sage …</a:t>
            </a:r>
            <a:endParaRPr lang="fr-FR" sz="2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0" y="3099097"/>
            <a:ext cx="269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 message </a:t>
            </a:r>
          </a:p>
          <a:p>
            <a:pPr algn="ctr"/>
            <a:r>
              <a:rPr lang="fr-FR" sz="2400" dirty="0" smtClean="0"/>
              <a:t>est correct bibliquement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569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smartphone dessin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9" r="15637"/>
          <a:stretch/>
        </p:blipFill>
        <p:spPr bwMode="auto">
          <a:xfrm>
            <a:off x="2762250" y="0"/>
            <a:ext cx="3667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Résultat de recherche d'images pour &quot;icone appli bib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5762342" y="327497"/>
            <a:ext cx="180000" cy="18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pic>
        <p:nvPicPr>
          <p:cNvPr id="1030" name="Picture 6" descr="Résultat de recherche d'images pour &quot;icone appli bible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6" t="18275" r="16821" b="17395"/>
          <a:stretch/>
        </p:blipFill>
        <p:spPr bwMode="auto">
          <a:xfrm>
            <a:off x="3255950" y="1443397"/>
            <a:ext cx="1080000" cy="10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icone appli sms&quot;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2462" r="5948" b="7887"/>
          <a:stretch/>
        </p:blipFill>
        <p:spPr bwMode="auto">
          <a:xfrm>
            <a:off x="4788144" y="1415338"/>
            <a:ext cx="1080000" cy="1110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36" name="Picture 12" descr="Résultat de recherche d'images pour &quot;icone appli messagerie audio&quot;"/>
          <p:cNvPicPr preferRelativeResize="0"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0" r="16472"/>
          <a:stretch/>
        </p:blipFill>
        <p:spPr bwMode="auto">
          <a:xfrm>
            <a:off x="3275856" y="4149200"/>
            <a:ext cx="108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38" name="Picture 14" descr="Résultat de recherche d'images pour &quot;icone appli vide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13" y="2816917"/>
            <a:ext cx="1080000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grpSp>
        <p:nvGrpSpPr>
          <p:cNvPr id="8" name="Groupe 7"/>
          <p:cNvGrpSpPr/>
          <p:nvPr/>
        </p:nvGrpSpPr>
        <p:grpSpPr>
          <a:xfrm>
            <a:off x="3314611" y="2794045"/>
            <a:ext cx="1044907" cy="1074082"/>
            <a:chOff x="7668344" y="1981033"/>
            <a:chExt cx="1044907" cy="1074082"/>
          </a:xfrm>
        </p:grpSpPr>
        <p:pic>
          <p:nvPicPr>
            <p:cNvPr id="13" name="Picture 8" descr="Résultat de recherche d'images pour &quot;icone appli sms&quot;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4" t="2462" r="5948" b="7887"/>
            <a:stretch/>
          </p:blipFill>
          <p:spPr bwMode="auto">
            <a:xfrm>
              <a:off x="7668344" y="1981033"/>
              <a:ext cx="1044907" cy="10740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/>
          </p:spPr>
        </p:pic>
        <p:sp>
          <p:nvSpPr>
            <p:cNvPr id="6" name="ZoneTexte 5"/>
            <p:cNvSpPr txBox="1"/>
            <p:nvPr/>
          </p:nvSpPr>
          <p:spPr>
            <a:xfrm>
              <a:off x="7871580" y="2348880"/>
              <a:ext cx="6480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7030A0"/>
                  </a:solidFill>
                  <a:latin typeface="Comic Sans MS" panose="030F0702030302020204" pitchFamily="66" charset="0"/>
                </a:rPr>
                <a:t>MMS</a:t>
              </a:r>
              <a:endParaRPr lang="fr-FR" sz="1200" b="1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42" name="Picture 18" descr="Résultat de recherche d'images pour &quot;zig zag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95013" y="281691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Résultat de recherche d'images pour &quot;zig zag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8738" y="281691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/>
          <p:nvPr/>
        </p:nvCxnSpPr>
        <p:spPr>
          <a:xfrm flipH="1">
            <a:off x="6059998" y="404664"/>
            <a:ext cx="146433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5762342" y="1988840"/>
            <a:ext cx="176198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5796136" y="3161892"/>
            <a:ext cx="176198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1624092" y="1988840"/>
            <a:ext cx="176198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1657886" y="3161892"/>
            <a:ext cx="176198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1657886" y="5052085"/>
            <a:ext cx="176198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6792163" y="3988270"/>
            <a:ext cx="765959" cy="16794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558122" y="116632"/>
            <a:ext cx="158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Signal Lumineux - Signes</a:t>
            </a:r>
            <a:endParaRPr lang="fr-FR" sz="1600" dirty="0"/>
          </a:p>
        </p:txBody>
      </p:sp>
      <p:sp>
        <p:nvSpPr>
          <p:cNvPr id="38" name="ZoneTexte 37"/>
          <p:cNvSpPr txBox="1"/>
          <p:nvPr/>
        </p:nvSpPr>
        <p:spPr>
          <a:xfrm>
            <a:off x="7524328" y="1844824"/>
            <a:ext cx="158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SMS - Pensées</a:t>
            </a:r>
            <a:endParaRPr lang="fr-FR" sz="1600" dirty="0"/>
          </a:p>
        </p:txBody>
      </p:sp>
      <p:sp>
        <p:nvSpPr>
          <p:cNvPr id="39" name="ZoneTexte 38"/>
          <p:cNvSpPr txBox="1"/>
          <p:nvPr/>
        </p:nvSpPr>
        <p:spPr>
          <a:xfrm>
            <a:off x="7524328" y="3018438"/>
            <a:ext cx="158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Vidéo - Visions</a:t>
            </a:r>
            <a:endParaRPr lang="fr-FR" sz="1600" dirty="0"/>
          </a:p>
        </p:txBody>
      </p:sp>
      <p:sp>
        <p:nvSpPr>
          <p:cNvPr id="40" name="ZoneTexte 39"/>
          <p:cNvSpPr txBox="1"/>
          <p:nvPr/>
        </p:nvSpPr>
        <p:spPr>
          <a:xfrm>
            <a:off x="7596336" y="3708321"/>
            <a:ext cx="158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Vibreur - Impressions</a:t>
            </a:r>
            <a:endParaRPr lang="fr-FR" sz="1600" dirty="0"/>
          </a:p>
        </p:txBody>
      </p:sp>
      <p:sp>
        <p:nvSpPr>
          <p:cNvPr id="41" name="ZoneTexte 40"/>
          <p:cNvSpPr txBox="1"/>
          <p:nvPr/>
        </p:nvSpPr>
        <p:spPr>
          <a:xfrm>
            <a:off x="72009" y="1827947"/>
            <a:ext cx="158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Appli Bible</a:t>
            </a:r>
            <a:endParaRPr lang="fr-FR" sz="1600" dirty="0"/>
          </a:p>
        </p:txBody>
      </p:sp>
      <p:sp>
        <p:nvSpPr>
          <p:cNvPr id="42" name="ZoneTexte 41"/>
          <p:cNvSpPr txBox="1"/>
          <p:nvPr/>
        </p:nvSpPr>
        <p:spPr>
          <a:xfrm>
            <a:off x="78667" y="2746393"/>
            <a:ext cx="1585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MMS – Images dans nos pensées</a:t>
            </a:r>
            <a:endParaRPr lang="fr-FR" sz="1600" dirty="0"/>
          </a:p>
        </p:txBody>
      </p:sp>
      <p:sp>
        <p:nvSpPr>
          <p:cNvPr id="43" name="ZoneTexte 42"/>
          <p:cNvSpPr txBox="1"/>
          <p:nvPr/>
        </p:nvSpPr>
        <p:spPr>
          <a:xfrm>
            <a:off x="125657" y="4653136"/>
            <a:ext cx="1585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Messages Audio – Paroles Audibles</a:t>
            </a:r>
            <a:endParaRPr lang="fr-FR" sz="1600" dirty="0"/>
          </a:p>
        </p:txBody>
      </p:sp>
      <p:pic>
        <p:nvPicPr>
          <p:cNvPr id="1044" name="Picture 20" descr="Image associée"/>
          <p:cNvPicPr preferRelativeResize="0"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4418" r="3996" b="5145"/>
          <a:stretch/>
        </p:blipFill>
        <p:spPr bwMode="auto">
          <a:xfrm>
            <a:off x="4788144" y="4149200"/>
            <a:ext cx="109981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Connecteur droit avec flèche 44"/>
          <p:cNvCxnSpPr/>
          <p:nvPr/>
        </p:nvCxnSpPr>
        <p:spPr>
          <a:xfrm flipH="1">
            <a:off x="5762342" y="5004465"/>
            <a:ext cx="176198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7502780" y="4437112"/>
            <a:ext cx="15858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Appel téléphonique – Discussion </a:t>
            </a:r>
          </a:p>
          <a:p>
            <a:pPr algn="ctr"/>
            <a:r>
              <a:rPr lang="fr-FR" sz="1600" dirty="0" smtClean="0"/>
              <a:t>en direct</a:t>
            </a:r>
            <a:endParaRPr lang="fr-FR" sz="1600" dirty="0"/>
          </a:p>
        </p:txBody>
      </p:sp>
      <p:sp>
        <p:nvSpPr>
          <p:cNvPr id="36" name="ZoneTexte 35"/>
          <p:cNvSpPr txBox="1"/>
          <p:nvPr/>
        </p:nvSpPr>
        <p:spPr>
          <a:xfrm>
            <a:off x="6429375" y="6237312"/>
            <a:ext cx="27511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Février 2018</a:t>
            </a:r>
          </a:p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Idée : Célia MERLE</a:t>
            </a:r>
          </a:p>
          <a:p>
            <a:pPr algn="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Réalisation : </a:t>
            </a:r>
            <a:r>
              <a:rPr lang="fr-FR" sz="1100" dirty="0" err="1" smtClean="0">
                <a:solidFill>
                  <a:schemeClr val="bg1">
                    <a:lumMod val="50000"/>
                  </a:schemeClr>
                </a:solidFill>
              </a:rPr>
              <a:t>Weden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 MERLE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198</Words>
  <Application>Microsoft Office PowerPoint</Application>
  <PresentationFormat>Affichage à l'écran (4:3)</PresentationFormat>
  <Paragraphs>67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Thème Office</vt:lpstr>
      <vt:lpstr>Ecoute de Dieu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Weden</dc:creator>
  <cp:lastModifiedBy>Denise Esterman</cp:lastModifiedBy>
  <cp:revision>20</cp:revision>
  <dcterms:created xsi:type="dcterms:W3CDTF">2018-02-28T12:49:59Z</dcterms:created>
  <dcterms:modified xsi:type="dcterms:W3CDTF">2018-04-13T12:42:14Z</dcterms:modified>
</cp:coreProperties>
</file>