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51" r:id="rId3"/>
    <p:sldId id="352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43" r:id="rId12"/>
    <p:sldId id="341" r:id="rId13"/>
    <p:sldId id="345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aiandra GD" panose="020E0502030308020204" pitchFamily="34" charset="0"/>
      <p:regular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>
      <p:cViewPr varScale="1">
        <p:scale>
          <a:sx n="100" d="100"/>
          <a:sy n="100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19/10/2020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La circulation sanguine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– </a:t>
            </a:r>
            <a:r>
              <a:rPr lang="fr-FR" i="1" dirty="0"/>
              <a:t>Sciences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2941" y="4707081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Le rythme cardiaque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L’hypothèse est-elle vraie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44EB81-E960-4790-AC57-1E0105BD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23100" r="42125" b="11572"/>
          <a:stretch/>
        </p:blipFill>
        <p:spPr>
          <a:xfrm>
            <a:off x="0" y="3041576"/>
            <a:ext cx="6959356" cy="38164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4886CAE-7B17-494D-A589-C092D1D4526E}"/>
              </a:ext>
            </a:extLst>
          </p:cNvPr>
          <p:cNvSpPr txBox="1"/>
          <p:nvPr/>
        </p:nvSpPr>
        <p:spPr>
          <a:xfrm>
            <a:off x="6156176" y="0"/>
            <a:ext cx="2987824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Hypothèse de la classe :</a:t>
            </a: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004C24-0CA1-4419-B8E8-CD6F63E4DBFA}"/>
              </a:ext>
            </a:extLst>
          </p:cNvPr>
          <p:cNvSpPr txBox="1"/>
          <p:nvPr/>
        </p:nvSpPr>
        <p:spPr>
          <a:xfrm>
            <a:off x="2483768" y="327453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Maiandra GD" panose="020E0502030308020204" pitchFamily="34" charset="0"/>
              </a:rPr>
              <a:t>Au repos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FB6419-2622-4891-9AD5-44228370987F}"/>
              </a:ext>
            </a:extLst>
          </p:cNvPr>
          <p:cNvSpPr txBox="1"/>
          <p:nvPr/>
        </p:nvSpPr>
        <p:spPr>
          <a:xfrm>
            <a:off x="4397526" y="3274530"/>
            <a:ext cx="23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Maiandra GD" panose="020E0502030308020204" pitchFamily="34" charset="0"/>
              </a:rPr>
              <a:t>Après un effort</a:t>
            </a:r>
          </a:p>
        </p:txBody>
      </p:sp>
    </p:spTree>
    <p:extLst>
      <p:ext uri="{BB962C8B-B14F-4D97-AF65-F5344CB8AC3E}">
        <p14:creationId xmlns:p14="http://schemas.microsoft.com/office/powerpoint/2010/main" val="32122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6" grpId="1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Pourquoi le sang circule-t-il plus vite quand on fait un effort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D03799-6D4F-4204-B778-2DF56511666B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Quand on fait un effort,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muscles travaillent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plus, et ont donc besoin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de dioxygène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2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Grâce au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pouls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on sent le sang qui circule. Le pouls va au même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rythme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que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battements du cœur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  <a:p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pouls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accélère quand on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 court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ou quand on 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peur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En résumé...</a:t>
            </a:r>
          </a:p>
        </p:txBody>
      </p:sp>
    </p:spTree>
    <p:extLst>
      <p:ext uri="{BB962C8B-B14F-4D97-AF65-F5344CB8AC3E}">
        <p14:creationId xmlns:p14="http://schemas.microsoft.com/office/powerpoint/2010/main" val="24514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reparlerons du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rôle du sang dans l’organisme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continuons à travailler sur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sang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411E54-85BA-41A9-B96E-66077543BB0C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Lors de la séance précédente, nous nous sommes posés quelques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questions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54A999-2D61-4B71-9763-4D9B7A39668D}"/>
              </a:ext>
            </a:extLst>
          </p:cNvPr>
          <p:cNvSpPr txBox="1"/>
          <p:nvPr/>
        </p:nvSpPr>
        <p:spPr>
          <a:xfrm>
            <a:off x="0" y="1661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commencer à tenter d’y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répondre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64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Comment peut-on se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rendre compte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que le sang circule dans son corps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7A3D45-F9EA-4F3F-A936-CDC0CF1711BB}"/>
              </a:ext>
            </a:extLst>
          </p:cNvPr>
          <p:cNvSpPr txBox="1"/>
          <p:nvPr/>
        </p:nvSpPr>
        <p:spPr>
          <a:xfrm>
            <a:off x="0" y="1077218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On peut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voir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EF37D2-4B09-4D7F-8FF9-8B2D2A3FB093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vaisseaux sanguins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sous la peau, à certains endroits.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D5EC17-146B-4079-B774-5E20078CEF8D}"/>
              </a:ext>
            </a:extLst>
          </p:cNvPr>
          <p:cNvSpPr txBox="1"/>
          <p:nvPr/>
        </p:nvSpPr>
        <p:spPr>
          <a:xfrm>
            <a:off x="0" y="2154436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On peut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sentir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E1EBC4-07B7-4926-92E8-7339FA9864D4}"/>
              </a:ext>
            </a:extLst>
          </p:cNvPr>
          <p:cNvSpPr txBox="1"/>
          <p:nvPr/>
        </p:nvSpPr>
        <p:spPr>
          <a:xfrm>
            <a:off x="0" y="21544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 le sang qui avance en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touchant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son corps, à certains endroits.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F152AB-1734-4385-A574-DEF4AF01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3429000"/>
            <a:ext cx="7452320" cy="29026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241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Comment appelle-t-on cela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7A3D45-F9EA-4F3F-A936-CDC0CF1711BB}"/>
              </a:ext>
            </a:extLst>
          </p:cNvPr>
          <p:cNvSpPr txBox="1"/>
          <p:nvPr/>
        </p:nvSpPr>
        <p:spPr>
          <a:xfrm>
            <a:off x="0" y="584775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appelle cela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E1EBC4-07B7-4926-92E8-7339FA9864D4}"/>
              </a:ext>
            </a:extLst>
          </p:cNvPr>
          <p:cNvSpPr txBox="1"/>
          <p:nvPr/>
        </p:nvSpPr>
        <p:spPr>
          <a:xfrm>
            <a:off x="2987824" y="58096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pouls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F152AB-1734-4385-A574-DEF4AF01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3429000"/>
            <a:ext cx="7452320" cy="290262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29E5BA-3C95-4790-A19E-4C2697307A33}"/>
              </a:ext>
            </a:extLst>
          </p:cNvPr>
          <p:cNvSpPr txBox="1"/>
          <p:nvPr/>
        </p:nvSpPr>
        <p:spPr>
          <a:xfrm>
            <a:off x="0" y="11619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 sent-on quand on prend le pouls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27C6EB-CEDB-448A-BDE9-5AD4B4E73EDD}"/>
              </a:ext>
            </a:extLst>
          </p:cNvPr>
          <p:cNvSpPr txBox="1"/>
          <p:nvPr/>
        </p:nvSpPr>
        <p:spPr>
          <a:xfrm>
            <a:off x="0" y="1746703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sent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49C425-EAFC-4203-9CAD-ED58072786BA}"/>
              </a:ext>
            </a:extLst>
          </p:cNvPr>
          <p:cNvSpPr txBox="1"/>
          <p:nvPr/>
        </p:nvSpPr>
        <p:spPr>
          <a:xfrm>
            <a:off x="0" y="175051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    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sang qui avance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le vaisseau sanguin.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07B557-A498-47D4-BD1E-3B55C7130EBA}"/>
              </a:ext>
            </a:extLst>
          </p:cNvPr>
          <p:cNvSpPr txBox="1"/>
          <p:nvPr/>
        </p:nvSpPr>
        <p:spPr>
          <a:xfrm>
            <a:off x="0" y="2827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appelle cela également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rythme cardiaque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Comment peut-on mesurer le pouls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7A3D45-F9EA-4F3F-A936-CDC0CF1711BB}"/>
              </a:ext>
            </a:extLst>
          </p:cNvPr>
          <p:cNvSpPr txBox="1"/>
          <p:nvPr/>
        </p:nvSpPr>
        <p:spPr>
          <a:xfrm>
            <a:off x="0" y="584775"/>
            <a:ext cx="53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mesurer le pouls, il faut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F152AB-1734-4385-A574-DEF4AF01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3429000"/>
            <a:ext cx="7452320" cy="290262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AFA84F2-64AE-4D14-9F1A-C2C0B167067B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	      compter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nombre de pulsations en 1 minute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0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Pensez-vous que le pouls varie ?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F152AB-1734-4385-A574-DEF4AF01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3429000"/>
            <a:ext cx="7452320" cy="290262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EAE97D-41AF-4FDD-A5A3-E5A4132F8632}"/>
              </a:ext>
            </a:extLst>
          </p:cNvPr>
          <p:cNvSpPr txBox="1"/>
          <p:nvPr/>
        </p:nvSpPr>
        <p:spPr>
          <a:xfrm>
            <a:off x="6156176" y="0"/>
            <a:ext cx="2987824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Hypothèse de la classe :</a:t>
            </a: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615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vérifier notre hypothèse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en remplissant ce tableau.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44EB81-E960-4790-AC57-1E0105BD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23100" r="42125" b="11572"/>
          <a:stretch/>
        </p:blipFill>
        <p:spPr>
          <a:xfrm>
            <a:off x="0" y="3041576"/>
            <a:ext cx="6959356" cy="38164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4886CAE-7B17-494D-A589-C092D1D4526E}"/>
              </a:ext>
            </a:extLst>
          </p:cNvPr>
          <p:cNvSpPr txBox="1"/>
          <p:nvPr/>
        </p:nvSpPr>
        <p:spPr>
          <a:xfrm>
            <a:off x="6156176" y="0"/>
            <a:ext cx="2987824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Hypothèse de la classe :</a:t>
            </a: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6156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prendrons le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 pouls à deux moments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44EB81-E960-4790-AC57-1E0105BD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23100" r="42125" b="11572"/>
          <a:stretch/>
        </p:blipFill>
        <p:spPr>
          <a:xfrm>
            <a:off x="0" y="3041576"/>
            <a:ext cx="6959356" cy="38164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4886CAE-7B17-494D-A589-C092D1D4526E}"/>
              </a:ext>
            </a:extLst>
          </p:cNvPr>
          <p:cNvSpPr txBox="1"/>
          <p:nvPr/>
        </p:nvSpPr>
        <p:spPr>
          <a:xfrm>
            <a:off x="6156176" y="0"/>
            <a:ext cx="2987824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Hypothèse de la classe :</a:t>
            </a: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004C24-0CA1-4419-B8E8-CD6F63E4DBFA}"/>
              </a:ext>
            </a:extLst>
          </p:cNvPr>
          <p:cNvSpPr txBox="1"/>
          <p:nvPr/>
        </p:nvSpPr>
        <p:spPr>
          <a:xfrm>
            <a:off x="2483768" y="327453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Maiandra GD" panose="020E0502030308020204" pitchFamily="34" charset="0"/>
              </a:rPr>
              <a:t>Au repos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FB6419-2622-4891-9AD5-44228370987F}"/>
              </a:ext>
            </a:extLst>
          </p:cNvPr>
          <p:cNvSpPr txBox="1"/>
          <p:nvPr/>
        </p:nvSpPr>
        <p:spPr>
          <a:xfrm>
            <a:off x="4397526" y="3274530"/>
            <a:ext cx="23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Maiandra GD" panose="020E0502030308020204" pitchFamily="34" charset="0"/>
              </a:rPr>
              <a:t>Après un effort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7F004E-97C5-4F5F-8A3B-7685F6A26E62}"/>
              </a:ext>
            </a:extLst>
          </p:cNvPr>
          <p:cNvSpPr txBox="1"/>
          <p:nvPr/>
        </p:nvSpPr>
        <p:spPr>
          <a:xfrm>
            <a:off x="0" y="1077218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C’est parti, mesurons tout ça !</a:t>
            </a:r>
          </a:p>
        </p:txBody>
      </p:sp>
    </p:spTree>
    <p:extLst>
      <p:ext uri="{BB962C8B-B14F-4D97-AF65-F5344CB8AC3E}">
        <p14:creationId xmlns:p14="http://schemas.microsoft.com/office/powerpoint/2010/main" val="16605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6156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Prenons quelques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exemples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de ce que vous avez trouvé.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44EB81-E960-4790-AC57-1E0105BD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23100" r="42125" b="11572"/>
          <a:stretch/>
        </p:blipFill>
        <p:spPr>
          <a:xfrm>
            <a:off x="0" y="3041576"/>
            <a:ext cx="6959356" cy="38164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4886CAE-7B17-494D-A589-C092D1D4526E}"/>
              </a:ext>
            </a:extLst>
          </p:cNvPr>
          <p:cNvSpPr txBox="1"/>
          <p:nvPr/>
        </p:nvSpPr>
        <p:spPr>
          <a:xfrm>
            <a:off x="6156176" y="0"/>
            <a:ext cx="2987824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Maiandra GD" panose="020E0502030308020204" pitchFamily="34" charset="0"/>
              </a:rPr>
              <a:t>Hypothèse de la classe :</a:t>
            </a: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  <a:p>
            <a:endParaRPr lang="fr-FR" sz="3200" dirty="0">
              <a:latin typeface="Maiandra GD" panose="020E0502030308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004C24-0CA1-4419-B8E8-CD6F63E4DBFA}"/>
              </a:ext>
            </a:extLst>
          </p:cNvPr>
          <p:cNvSpPr txBox="1"/>
          <p:nvPr/>
        </p:nvSpPr>
        <p:spPr>
          <a:xfrm>
            <a:off x="2483768" y="327453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Maiandra GD" panose="020E0502030308020204" pitchFamily="34" charset="0"/>
              </a:rPr>
              <a:t>Au repos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FB6419-2622-4891-9AD5-44228370987F}"/>
              </a:ext>
            </a:extLst>
          </p:cNvPr>
          <p:cNvSpPr txBox="1"/>
          <p:nvPr/>
        </p:nvSpPr>
        <p:spPr>
          <a:xfrm>
            <a:off x="4397526" y="3274530"/>
            <a:ext cx="23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Maiandra GD" panose="020E0502030308020204" pitchFamily="34" charset="0"/>
              </a:rPr>
              <a:t>Après un effort</a:t>
            </a:r>
          </a:p>
        </p:txBody>
      </p:sp>
    </p:spTree>
    <p:extLst>
      <p:ext uri="{BB962C8B-B14F-4D97-AF65-F5344CB8AC3E}">
        <p14:creationId xmlns:p14="http://schemas.microsoft.com/office/powerpoint/2010/main" val="29610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328</Words>
  <Application>Microsoft Office PowerPoint</Application>
  <PresentationFormat>Affichage à l'écran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Maiandra GD</vt:lpstr>
      <vt:lpstr>Calibri</vt:lpstr>
      <vt:lpstr>Thème Office</vt:lpstr>
      <vt:lpstr>La circulation sanguine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lieu où je vis</dc:title>
  <dc:creator>Maxime Paul</dc:creator>
  <cp:lastModifiedBy>Maxime Paul</cp:lastModifiedBy>
  <cp:revision>190</cp:revision>
  <dcterms:created xsi:type="dcterms:W3CDTF">2013-01-30T16:02:59Z</dcterms:created>
  <dcterms:modified xsi:type="dcterms:W3CDTF">2020-10-19T11:53:47Z</dcterms:modified>
</cp:coreProperties>
</file>