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36" y="20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904C-3226-48BF-BE71-4A9AF03FB14B}" type="datetimeFigureOut">
              <a:rPr lang="fr-FR" smtClean="0"/>
              <a:pPr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ir\Desktop\modèles\fonds\fonds\34583b1e7f27d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72338" cy="1102523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59481" y="595282"/>
            <a:ext cx="6298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accent6">
                    <a:lumMod val="50000"/>
                  </a:schemeClr>
                </a:solidFill>
                <a:latin typeface="Betsy Flanagan" pitchFamily="2" charset="0"/>
              </a:rPr>
              <a:t>Identifiants utiles </a:t>
            </a:r>
            <a:endParaRPr lang="fr-FR" sz="4000" b="1" dirty="0">
              <a:solidFill>
                <a:schemeClr val="accent6">
                  <a:lumMod val="50000"/>
                </a:schemeClr>
              </a:solidFill>
              <a:latin typeface="Betsy Flanagan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80" y="2381232"/>
            <a:ext cx="187519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Messagerie école:</a:t>
            </a:r>
          </a:p>
          <a:p>
            <a:r>
              <a:rPr lang="fr-FR" dirty="0" err="1" smtClean="0"/>
              <a:t>Arena</a:t>
            </a:r>
            <a:r>
              <a:rPr lang="fr-FR" dirty="0" smtClean="0"/>
              <a:t> :</a:t>
            </a:r>
          </a:p>
          <a:p>
            <a:r>
              <a:rPr lang="fr-FR" dirty="0" smtClean="0"/>
              <a:t>ENT: </a:t>
            </a:r>
          </a:p>
          <a:p>
            <a:r>
              <a:rPr lang="fr-FR" dirty="0" err="1" smtClean="0"/>
              <a:t>Édumoov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Blog:</a:t>
            </a:r>
          </a:p>
          <a:p>
            <a:r>
              <a:rPr lang="fr-FR" dirty="0" err="1" smtClean="0"/>
              <a:t>Learnnig</a:t>
            </a:r>
            <a:r>
              <a:rPr lang="fr-FR" dirty="0" smtClean="0"/>
              <a:t> </a:t>
            </a:r>
            <a:r>
              <a:rPr lang="fr-FR" dirty="0" err="1" smtClean="0"/>
              <a:t>apps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Gigatribe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err="1" smtClean="0"/>
              <a:t>Iprof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Tinycards</a:t>
            </a:r>
            <a:r>
              <a:rPr lang="fr-FR" smtClean="0"/>
              <a:t>: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é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10</TotalTime>
  <Words>22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Présentation1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Herbrecht</dc:creator>
  <cp:lastModifiedBy>claire Herbrecht</cp:lastModifiedBy>
  <cp:revision>2</cp:revision>
  <dcterms:created xsi:type="dcterms:W3CDTF">2020-07-06T11:47:28Z</dcterms:created>
  <dcterms:modified xsi:type="dcterms:W3CDTF">2020-07-06T11:58:20Z</dcterms:modified>
</cp:coreProperties>
</file>