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414" y="-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6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9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34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54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41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04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75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9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74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63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8AD23-4A1F-4D9E-A6E3-2D95A7E6591D}" type="datetimeFigureOut">
              <a:rPr lang="fr-FR" smtClean="0"/>
              <a:t>04/10/2013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88BDE-1294-453A-A3F9-40213C2A3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80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28114" y="350489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2996953" y="357256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 rot="10800000">
            <a:off x="1484785" y="206382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isocèle 6"/>
          <p:cNvSpPr/>
          <p:nvPr/>
        </p:nvSpPr>
        <p:spPr>
          <a:xfrm rot="10800000">
            <a:off x="4509121" y="194471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>
            <a:off x="164051" y="2685475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>
            <a:off x="3132890" y="2692243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 rot="10800000">
            <a:off x="1620722" y="2541368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10800000">
            <a:off x="4645058" y="2529458"/>
            <a:ext cx="2202721" cy="1950000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195115" y="503100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2573010" y="503100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4710480" y="503100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 rot="10800000">
            <a:off x="1376166" y="4874991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 rot="10800000">
            <a:off x="3609120" y="4806587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>
            <a:off x="151676" y="8853433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isocèle 17"/>
          <p:cNvSpPr/>
          <p:nvPr/>
        </p:nvSpPr>
        <p:spPr>
          <a:xfrm>
            <a:off x="220001" y="692168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isocèle 18"/>
          <p:cNvSpPr/>
          <p:nvPr/>
        </p:nvSpPr>
        <p:spPr>
          <a:xfrm>
            <a:off x="2597896" y="692168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isocèle 19"/>
          <p:cNvSpPr/>
          <p:nvPr/>
        </p:nvSpPr>
        <p:spPr>
          <a:xfrm>
            <a:off x="4735366" y="6921688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riangle isocèle 20"/>
          <p:cNvSpPr/>
          <p:nvPr/>
        </p:nvSpPr>
        <p:spPr>
          <a:xfrm rot="10800000">
            <a:off x="1401052" y="6765671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isocèle 21"/>
          <p:cNvSpPr/>
          <p:nvPr/>
        </p:nvSpPr>
        <p:spPr>
          <a:xfrm rot="10800000">
            <a:off x="3634006" y="6697267"/>
            <a:ext cx="1800000" cy="1559957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/>
          <p:cNvSpPr/>
          <p:nvPr/>
        </p:nvSpPr>
        <p:spPr>
          <a:xfrm>
            <a:off x="1484783" y="8853434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Triangle isocèle 23"/>
          <p:cNvSpPr/>
          <p:nvPr/>
        </p:nvSpPr>
        <p:spPr>
          <a:xfrm>
            <a:off x="2748044" y="8853434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riangle isocèle 24"/>
          <p:cNvSpPr/>
          <p:nvPr/>
        </p:nvSpPr>
        <p:spPr>
          <a:xfrm>
            <a:off x="3976934" y="8853434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riangle isocèle 25"/>
          <p:cNvSpPr/>
          <p:nvPr/>
        </p:nvSpPr>
        <p:spPr>
          <a:xfrm>
            <a:off x="5365088" y="8853432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/>
          <p:cNvSpPr/>
          <p:nvPr/>
        </p:nvSpPr>
        <p:spPr>
          <a:xfrm rot="10800000">
            <a:off x="843981" y="8677905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/>
          <p:cNvSpPr/>
          <p:nvPr/>
        </p:nvSpPr>
        <p:spPr>
          <a:xfrm rot="10800000">
            <a:off x="2074773" y="8677905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/>
          <p:cNvSpPr/>
          <p:nvPr/>
        </p:nvSpPr>
        <p:spPr>
          <a:xfrm rot="10800000">
            <a:off x="3368537" y="8677903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/>
          <p:cNvSpPr/>
          <p:nvPr/>
        </p:nvSpPr>
        <p:spPr>
          <a:xfrm rot="10800000">
            <a:off x="4685280" y="8677905"/>
            <a:ext cx="1114142" cy="923699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87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95215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isocèle 4"/>
          <p:cNvSpPr/>
          <p:nvPr/>
        </p:nvSpPr>
        <p:spPr>
          <a:xfrm>
            <a:off x="1844824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/>
          <p:cNvSpPr/>
          <p:nvPr/>
        </p:nvSpPr>
        <p:spPr>
          <a:xfrm>
            <a:off x="3501008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isocèle 6"/>
          <p:cNvSpPr/>
          <p:nvPr/>
        </p:nvSpPr>
        <p:spPr>
          <a:xfrm>
            <a:off x="5157192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0800000">
            <a:off x="4365104" y="240937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0800000">
            <a:off x="2708920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 rot="10800000">
            <a:off x="949779" y="243351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>
            <a:off x="95215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isocèle 11"/>
          <p:cNvSpPr/>
          <p:nvPr/>
        </p:nvSpPr>
        <p:spPr>
          <a:xfrm>
            <a:off x="1844824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riangle isocèle 12"/>
          <p:cNvSpPr/>
          <p:nvPr/>
        </p:nvSpPr>
        <p:spPr>
          <a:xfrm>
            <a:off x="3501008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>
            <a:off x="5157192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isocèle 14"/>
          <p:cNvSpPr/>
          <p:nvPr/>
        </p:nvSpPr>
        <p:spPr>
          <a:xfrm rot="10800000">
            <a:off x="4365104" y="2286290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riangle isocèle 15"/>
          <p:cNvSpPr/>
          <p:nvPr/>
        </p:nvSpPr>
        <p:spPr>
          <a:xfrm rot="10800000">
            <a:off x="2708920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riangle isocèle 16"/>
          <p:cNvSpPr/>
          <p:nvPr/>
        </p:nvSpPr>
        <p:spPr>
          <a:xfrm rot="10800000">
            <a:off x="949779" y="2288704"/>
            <a:ext cx="1249376" cy="191966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40775" y="4448944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361205" y="4421270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461764" y="4448944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254351" y="6569140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474781" y="6541466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4575340" y="6569140"/>
            <a:ext cx="1944804" cy="1944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8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116632" y="128464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643202" y="1709762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16632" y="1712640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797152" y="128464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212976" y="128464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1643202" y="128464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212976" y="1709762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797152" y="1709762"/>
            <a:ext cx="1418660" cy="1425242"/>
          </a:xfrm>
          <a:prstGeom prst="ellipse">
            <a:avLst/>
          </a:prstGeom>
          <a:solidFill>
            <a:schemeClr val="accent6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8546" y="3440832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970837" y="4376936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058255" y="4376936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16632" y="4376936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970837" y="3440832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065662" y="3440832"/>
            <a:ext cx="1800000" cy="792000"/>
          </a:xfrm>
          <a:prstGeom prst="rect">
            <a:avLst/>
          </a:prstGeom>
          <a:solidFill>
            <a:srgbClr val="F78DE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Lune 20"/>
          <p:cNvSpPr/>
          <p:nvPr/>
        </p:nvSpPr>
        <p:spPr>
          <a:xfrm rot="5400000">
            <a:off x="582255" y="5061048"/>
            <a:ext cx="1152000" cy="1800000"/>
          </a:xfrm>
          <a:prstGeom prst="moon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Lune 21"/>
          <p:cNvSpPr/>
          <p:nvPr/>
        </p:nvSpPr>
        <p:spPr>
          <a:xfrm rot="16200000">
            <a:off x="3839812" y="5930397"/>
            <a:ext cx="1152000" cy="1800000"/>
          </a:xfrm>
          <a:prstGeom prst="moon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Lune 22"/>
          <p:cNvSpPr/>
          <p:nvPr/>
        </p:nvSpPr>
        <p:spPr>
          <a:xfrm rot="16200000">
            <a:off x="1624929" y="5925144"/>
            <a:ext cx="1152000" cy="1800000"/>
          </a:xfrm>
          <a:prstGeom prst="moon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Lune 23"/>
          <p:cNvSpPr/>
          <p:nvPr/>
        </p:nvSpPr>
        <p:spPr>
          <a:xfrm rot="5400000">
            <a:off x="4739812" y="5098741"/>
            <a:ext cx="1152000" cy="1800000"/>
          </a:xfrm>
          <a:prstGeom prst="moon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Lune 24"/>
          <p:cNvSpPr/>
          <p:nvPr/>
        </p:nvSpPr>
        <p:spPr>
          <a:xfrm rot="5400000">
            <a:off x="2655618" y="5098741"/>
            <a:ext cx="1152000" cy="1800000"/>
          </a:xfrm>
          <a:prstGeom prst="moon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6" name="Groupe 25"/>
          <p:cNvGrpSpPr/>
          <p:nvPr/>
        </p:nvGrpSpPr>
        <p:grpSpPr>
          <a:xfrm>
            <a:off x="118546" y="7005066"/>
            <a:ext cx="964317" cy="1587175"/>
            <a:chOff x="2627784" y="882923"/>
            <a:chExt cx="387042" cy="823725"/>
          </a:xfrm>
        </p:grpSpPr>
        <p:sp>
          <p:nvSpPr>
            <p:cNvPr id="27" name="Triangle isocèle 26"/>
            <p:cNvSpPr/>
            <p:nvPr/>
          </p:nvSpPr>
          <p:spPr>
            <a:xfrm rot="10800000">
              <a:off x="2627784" y="882923"/>
              <a:ext cx="387042" cy="787742"/>
            </a:xfrm>
            <a:prstGeom prst="triangle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2641305" y="1346648"/>
              <a:ext cx="360000" cy="360000"/>
            </a:xfrm>
            <a:prstGeom prst="ellipse">
              <a:avLst/>
            </a:prstGeom>
            <a:solidFill>
              <a:srgbClr val="FFD47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5699966" y="6970399"/>
            <a:ext cx="964317" cy="1587175"/>
            <a:chOff x="2627784" y="882923"/>
            <a:chExt cx="387042" cy="823725"/>
          </a:xfrm>
        </p:grpSpPr>
        <p:sp>
          <p:nvSpPr>
            <p:cNvPr id="30" name="Triangle isocèle 29"/>
            <p:cNvSpPr/>
            <p:nvPr/>
          </p:nvSpPr>
          <p:spPr>
            <a:xfrm rot="10800000">
              <a:off x="2627784" y="882923"/>
              <a:ext cx="387042" cy="787742"/>
            </a:xfrm>
            <a:prstGeom prst="triangle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641305" y="1346648"/>
              <a:ext cx="360000" cy="360000"/>
            </a:xfrm>
            <a:prstGeom prst="ellipse">
              <a:avLst/>
            </a:prstGeom>
            <a:solidFill>
              <a:srgbClr val="FFD47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 rot="10800000">
            <a:off x="2837099" y="7030444"/>
            <a:ext cx="964317" cy="1587175"/>
            <a:chOff x="2627784" y="882923"/>
            <a:chExt cx="387042" cy="823725"/>
          </a:xfrm>
        </p:grpSpPr>
        <p:sp>
          <p:nvSpPr>
            <p:cNvPr id="33" name="Triangle isocèle 32"/>
            <p:cNvSpPr/>
            <p:nvPr/>
          </p:nvSpPr>
          <p:spPr>
            <a:xfrm rot="10800000">
              <a:off x="2627784" y="882923"/>
              <a:ext cx="387042" cy="787742"/>
            </a:xfrm>
            <a:prstGeom prst="triangle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641305" y="1346648"/>
              <a:ext cx="360000" cy="360000"/>
            </a:xfrm>
            <a:prstGeom prst="ellipse">
              <a:avLst/>
            </a:prstGeom>
            <a:solidFill>
              <a:srgbClr val="FFD47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 rot="5400000">
            <a:off x="1434473" y="7271902"/>
            <a:ext cx="964317" cy="1587175"/>
            <a:chOff x="2627784" y="882923"/>
            <a:chExt cx="387042" cy="823725"/>
          </a:xfrm>
        </p:grpSpPr>
        <p:sp>
          <p:nvSpPr>
            <p:cNvPr id="36" name="Triangle isocèle 35"/>
            <p:cNvSpPr/>
            <p:nvPr/>
          </p:nvSpPr>
          <p:spPr>
            <a:xfrm rot="10800000">
              <a:off x="2627784" y="882923"/>
              <a:ext cx="387042" cy="787742"/>
            </a:xfrm>
            <a:prstGeom prst="triangle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/>
            <p:cNvSpPr/>
            <p:nvPr/>
          </p:nvSpPr>
          <p:spPr>
            <a:xfrm>
              <a:off x="2641305" y="1346648"/>
              <a:ext cx="360000" cy="360000"/>
            </a:xfrm>
            <a:prstGeom prst="ellipse">
              <a:avLst/>
            </a:prstGeom>
            <a:solidFill>
              <a:srgbClr val="FFD47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 rot="5400000">
            <a:off x="4169684" y="7180520"/>
            <a:ext cx="964317" cy="1587175"/>
            <a:chOff x="2627784" y="882923"/>
            <a:chExt cx="387042" cy="823725"/>
          </a:xfrm>
        </p:grpSpPr>
        <p:sp>
          <p:nvSpPr>
            <p:cNvPr id="39" name="Triangle isocèle 38"/>
            <p:cNvSpPr/>
            <p:nvPr/>
          </p:nvSpPr>
          <p:spPr>
            <a:xfrm rot="10800000">
              <a:off x="2627784" y="882923"/>
              <a:ext cx="387042" cy="787742"/>
            </a:xfrm>
            <a:prstGeom prst="triangle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/>
            <p:cNvSpPr/>
            <p:nvPr/>
          </p:nvSpPr>
          <p:spPr>
            <a:xfrm>
              <a:off x="2641305" y="1346648"/>
              <a:ext cx="360000" cy="360000"/>
            </a:xfrm>
            <a:prstGeom prst="ellipse">
              <a:avLst/>
            </a:prstGeom>
            <a:solidFill>
              <a:srgbClr val="FFD47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648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111238" y="594102"/>
            <a:ext cx="2203200" cy="1951200"/>
            <a:chOff x="3095836" y="3900328"/>
            <a:chExt cx="1368152" cy="1080120"/>
          </a:xfrm>
        </p:grpSpPr>
        <p:sp>
          <p:nvSpPr>
            <p:cNvPr id="6" name="Triangle isocèle 5"/>
            <p:cNvSpPr/>
            <p:nvPr/>
          </p:nvSpPr>
          <p:spPr>
            <a:xfrm>
              <a:off x="3095836" y="390032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Triangle isocèle 6"/>
            <p:cNvSpPr/>
            <p:nvPr/>
          </p:nvSpPr>
          <p:spPr>
            <a:xfrm>
              <a:off x="3520775" y="3900328"/>
              <a:ext cx="518274" cy="43580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2314438" y="594102"/>
            <a:ext cx="2203200" cy="1951200"/>
            <a:chOff x="3095836" y="3900328"/>
            <a:chExt cx="1368152" cy="1080120"/>
          </a:xfrm>
        </p:grpSpPr>
        <p:sp>
          <p:nvSpPr>
            <p:cNvPr id="9" name="Triangle isocèle 8"/>
            <p:cNvSpPr/>
            <p:nvPr/>
          </p:nvSpPr>
          <p:spPr>
            <a:xfrm>
              <a:off x="3095836" y="390032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riangle isocèle 9"/>
            <p:cNvSpPr/>
            <p:nvPr/>
          </p:nvSpPr>
          <p:spPr>
            <a:xfrm>
              <a:off x="3520775" y="3900328"/>
              <a:ext cx="518274" cy="43580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4517638" y="594102"/>
            <a:ext cx="2203200" cy="1951200"/>
            <a:chOff x="3095836" y="3900328"/>
            <a:chExt cx="1368152" cy="1080120"/>
          </a:xfrm>
        </p:grpSpPr>
        <p:sp>
          <p:nvSpPr>
            <p:cNvPr id="12" name="Triangle isocèle 11"/>
            <p:cNvSpPr/>
            <p:nvPr/>
          </p:nvSpPr>
          <p:spPr>
            <a:xfrm>
              <a:off x="3095836" y="390032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Triangle isocèle 12"/>
            <p:cNvSpPr/>
            <p:nvPr/>
          </p:nvSpPr>
          <p:spPr>
            <a:xfrm>
              <a:off x="3520775" y="3900328"/>
              <a:ext cx="518274" cy="43580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/>
          <p:cNvGrpSpPr/>
          <p:nvPr/>
        </p:nvGrpSpPr>
        <p:grpSpPr>
          <a:xfrm rot="10800000">
            <a:off x="3416038" y="200472"/>
            <a:ext cx="2203200" cy="1951200"/>
            <a:chOff x="3095836" y="3900328"/>
            <a:chExt cx="1368152" cy="1080120"/>
          </a:xfrm>
        </p:grpSpPr>
        <p:sp>
          <p:nvSpPr>
            <p:cNvPr id="15" name="Triangle isocèle 14"/>
            <p:cNvSpPr/>
            <p:nvPr/>
          </p:nvSpPr>
          <p:spPr>
            <a:xfrm>
              <a:off x="3095836" y="390032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Triangle isocèle 15"/>
            <p:cNvSpPr/>
            <p:nvPr/>
          </p:nvSpPr>
          <p:spPr>
            <a:xfrm>
              <a:off x="3520775" y="3900328"/>
              <a:ext cx="518274" cy="43580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 rot="10800000">
            <a:off x="1189692" y="200472"/>
            <a:ext cx="2203200" cy="1951200"/>
            <a:chOff x="3095836" y="3900328"/>
            <a:chExt cx="1368152" cy="1080120"/>
          </a:xfrm>
        </p:grpSpPr>
        <p:sp>
          <p:nvSpPr>
            <p:cNvPr id="18" name="Triangle isocèle 17"/>
            <p:cNvSpPr/>
            <p:nvPr/>
          </p:nvSpPr>
          <p:spPr>
            <a:xfrm>
              <a:off x="3095836" y="390032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Triangle isocèle 18"/>
            <p:cNvSpPr/>
            <p:nvPr/>
          </p:nvSpPr>
          <p:spPr>
            <a:xfrm>
              <a:off x="3520775" y="3900328"/>
              <a:ext cx="518274" cy="435801"/>
            </a:xfrm>
            <a:prstGeom prst="triangl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111237" y="3131769"/>
            <a:ext cx="2203200" cy="1951200"/>
            <a:chOff x="2483768" y="3141548"/>
            <a:chExt cx="1368152" cy="1080120"/>
          </a:xfrm>
        </p:grpSpPr>
        <p:sp>
          <p:nvSpPr>
            <p:cNvPr id="21" name="Triangle isocèle 20"/>
            <p:cNvSpPr/>
            <p:nvPr/>
          </p:nvSpPr>
          <p:spPr>
            <a:xfrm>
              <a:off x="2483768" y="314154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2937602" y="3573016"/>
              <a:ext cx="460484" cy="435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2314438" y="3132941"/>
            <a:ext cx="2203200" cy="1951200"/>
            <a:chOff x="2483768" y="3141548"/>
            <a:chExt cx="1368152" cy="1080120"/>
          </a:xfrm>
        </p:grpSpPr>
        <p:sp>
          <p:nvSpPr>
            <p:cNvPr id="24" name="Triangle isocèle 23"/>
            <p:cNvSpPr/>
            <p:nvPr/>
          </p:nvSpPr>
          <p:spPr>
            <a:xfrm>
              <a:off x="2483768" y="314154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Ellipse 24"/>
            <p:cNvSpPr/>
            <p:nvPr/>
          </p:nvSpPr>
          <p:spPr>
            <a:xfrm>
              <a:off x="2937602" y="3573016"/>
              <a:ext cx="460484" cy="435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4517638" y="3131769"/>
            <a:ext cx="2203200" cy="1951200"/>
            <a:chOff x="2483768" y="3141548"/>
            <a:chExt cx="1368152" cy="1080120"/>
          </a:xfrm>
        </p:grpSpPr>
        <p:sp>
          <p:nvSpPr>
            <p:cNvPr id="27" name="Triangle isocèle 26"/>
            <p:cNvSpPr/>
            <p:nvPr/>
          </p:nvSpPr>
          <p:spPr>
            <a:xfrm>
              <a:off x="2483768" y="314154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Ellipse 27"/>
            <p:cNvSpPr/>
            <p:nvPr/>
          </p:nvSpPr>
          <p:spPr>
            <a:xfrm>
              <a:off x="2937602" y="3573016"/>
              <a:ext cx="460484" cy="435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9" name="Groupe 28"/>
          <p:cNvGrpSpPr/>
          <p:nvPr/>
        </p:nvGrpSpPr>
        <p:grpSpPr>
          <a:xfrm rot="10800000">
            <a:off x="3441368" y="2748433"/>
            <a:ext cx="2203200" cy="1951200"/>
            <a:chOff x="2483768" y="3141548"/>
            <a:chExt cx="1368152" cy="1080120"/>
          </a:xfrm>
        </p:grpSpPr>
        <p:sp>
          <p:nvSpPr>
            <p:cNvPr id="30" name="Triangle isocèle 29"/>
            <p:cNvSpPr/>
            <p:nvPr/>
          </p:nvSpPr>
          <p:spPr>
            <a:xfrm>
              <a:off x="2483768" y="314154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937602" y="3573016"/>
              <a:ext cx="460484" cy="435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 rot="10800000">
            <a:off x="1204448" y="2748433"/>
            <a:ext cx="2203200" cy="1951200"/>
            <a:chOff x="2483768" y="3141548"/>
            <a:chExt cx="1368152" cy="1080120"/>
          </a:xfrm>
        </p:grpSpPr>
        <p:sp>
          <p:nvSpPr>
            <p:cNvPr id="33" name="Triangle isocèle 32"/>
            <p:cNvSpPr/>
            <p:nvPr/>
          </p:nvSpPr>
          <p:spPr>
            <a:xfrm>
              <a:off x="2483768" y="3141548"/>
              <a:ext cx="1368152" cy="10801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937602" y="3573016"/>
              <a:ext cx="460484" cy="435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Ellipse 34"/>
          <p:cNvSpPr/>
          <p:nvPr/>
        </p:nvSpPr>
        <p:spPr>
          <a:xfrm>
            <a:off x="0" y="5224311"/>
            <a:ext cx="1692000" cy="169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1715648" y="5192971"/>
            <a:ext cx="1692000" cy="169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3441367" y="5108767"/>
            <a:ext cx="1692000" cy="169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5144007" y="5082969"/>
            <a:ext cx="1692000" cy="1692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-3933" y="7041231"/>
            <a:ext cx="1692000" cy="1692000"/>
            <a:chOff x="4211960" y="2111732"/>
            <a:chExt cx="1008112" cy="1050360"/>
          </a:xfrm>
        </p:grpSpPr>
        <p:sp>
          <p:nvSpPr>
            <p:cNvPr id="40" name="Ellipse 39"/>
            <p:cNvSpPr/>
            <p:nvPr/>
          </p:nvSpPr>
          <p:spPr>
            <a:xfrm>
              <a:off x="4211960" y="2111732"/>
              <a:ext cx="1008112" cy="10503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4463988" y="2385944"/>
              <a:ext cx="504056" cy="5019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1700892" y="7022484"/>
            <a:ext cx="1692000" cy="1692000"/>
            <a:chOff x="4211960" y="2111732"/>
            <a:chExt cx="1008112" cy="1050360"/>
          </a:xfrm>
        </p:grpSpPr>
        <p:sp>
          <p:nvSpPr>
            <p:cNvPr id="44" name="Ellipse 43"/>
            <p:cNvSpPr/>
            <p:nvPr/>
          </p:nvSpPr>
          <p:spPr>
            <a:xfrm>
              <a:off x="4211960" y="2111732"/>
              <a:ext cx="1008112" cy="10503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45" name="Ellipse 44"/>
            <p:cNvSpPr/>
            <p:nvPr/>
          </p:nvSpPr>
          <p:spPr>
            <a:xfrm>
              <a:off x="4463988" y="2385944"/>
              <a:ext cx="504056" cy="5019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3425474" y="6995209"/>
            <a:ext cx="1692000" cy="1692000"/>
            <a:chOff x="4211960" y="2111732"/>
            <a:chExt cx="1008112" cy="1050360"/>
          </a:xfrm>
        </p:grpSpPr>
        <p:sp>
          <p:nvSpPr>
            <p:cNvPr id="47" name="Ellipse 46"/>
            <p:cNvSpPr/>
            <p:nvPr/>
          </p:nvSpPr>
          <p:spPr>
            <a:xfrm>
              <a:off x="4211960" y="2111732"/>
              <a:ext cx="1008112" cy="10503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4463988" y="2385944"/>
              <a:ext cx="504056" cy="5019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5133367" y="6995209"/>
            <a:ext cx="1692000" cy="1692000"/>
            <a:chOff x="4211960" y="2111732"/>
            <a:chExt cx="1008112" cy="1050360"/>
          </a:xfrm>
        </p:grpSpPr>
        <p:sp>
          <p:nvSpPr>
            <p:cNvPr id="50" name="Ellipse 49"/>
            <p:cNvSpPr/>
            <p:nvPr/>
          </p:nvSpPr>
          <p:spPr>
            <a:xfrm>
              <a:off x="4211960" y="2111732"/>
              <a:ext cx="1008112" cy="10503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4463988" y="2385944"/>
              <a:ext cx="504056" cy="50193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150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35268" y="56456"/>
            <a:ext cx="1692000" cy="1692000"/>
            <a:chOff x="5873617" y="4718159"/>
            <a:chExt cx="1008112" cy="1030120"/>
          </a:xfrm>
        </p:grpSpPr>
        <p:sp>
          <p:nvSpPr>
            <p:cNvPr id="5" name="Ellipse 4"/>
            <p:cNvSpPr/>
            <p:nvPr/>
          </p:nvSpPr>
          <p:spPr>
            <a:xfrm>
              <a:off x="5873617" y="4718159"/>
              <a:ext cx="1008112" cy="1030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6" name="Triangle isocèle 5"/>
            <p:cNvSpPr/>
            <p:nvPr/>
          </p:nvSpPr>
          <p:spPr>
            <a:xfrm>
              <a:off x="6063176" y="4931269"/>
              <a:ext cx="669064" cy="509884"/>
            </a:xfrm>
            <a:prstGeom prst="triangle">
              <a:avLst>
                <a:gd name="adj" fmla="val 4876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53288" y="3662928"/>
            <a:ext cx="1692000" cy="1692000"/>
            <a:chOff x="2843808" y="4671914"/>
            <a:chExt cx="1008112" cy="1050360"/>
          </a:xfrm>
        </p:grpSpPr>
        <p:sp>
          <p:nvSpPr>
            <p:cNvPr id="8" name="Ellipse 7"/>
            <p:cNvSpPr/>
            <p:nvPr/>
          </p:nvSpPr>
          <p:spPr>
            <a:xfrm>
              <a:off x="2843808" y="4671914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9" name="Triangle isocèle 8"/>
            <p:cNvSpPr/>
            <p:nvPr/>
          </p:nvSpPr>
          <p:spPr>
            <a:xfrm>
              <a:off x="3014827" y="4879469"/>
              <a:ext cx="666074" cy="54006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27229" y="1856656"/>
            <a:ext cx="1692000" cy="1692000"/>
            <a:chOff x="5389596" y="3483637"/>
            <a:chExt cx="1008112" cy="1050360"/>
          </a:xfrm>
        </p:grpSpPr>
        <p:sp>
          <p:nvSpPr>
            <p:cNvPr id="11" name="Ellipse 10"/>
            <p:cNvSpPr/>
            <p:nvPr/>
          </p:nvSpPr>
          <p:spPr>
            <a:xfrm>
              <a:off x="5389596" y="3483637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2" name="Triangle isocèle 11"/>
            <p:cNvSpPr/>
            <p:nvPr/>
          </p:nvSpPr>
          <p:spPr>
            <a:xfrm>
              <a:off x="5580112" y="3699233"/>
              <a:ext cx="673579" cy="529283"/>
            </a:xfrm>
            <a:prstGeom prst="triangl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791434" y="56456"/>
            <a:ext cx="1692000" cy="1692000"/>
            <a:chOff x="5873617" y="4718159"/>
            <a:chExt cx="1008112" cy="1030120"/>
          </a:xfrm>
        </p:grpSpPr>
        <p:sp>
          <p:nvSpPr>
            <p:cNvPr id="14" name="Ellipse 13"/>
            <p:cNvSpPr/>
            <p:nvPr/>
          </p:nvSpPr>
          <p:spPr>
            <a:xfrm>
              <a:off x="5873617" y="4718159"/>
              <a:ext cx="1008112" cy="1030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5" name="Triangle isocèle 14"/>
            <p:cNvSpPr/>
            <p:nvPr/>
          </p:nvSpPr>
          <p:spPr>
            <a:xfrm>
              <a:off x="6063176" y="4931269"/>
              <a:ext cx="669064" cy="509884"/>
            </a:xfrm>
            <a:prstGeom prst="triangle">
              <a:avLst>
                <a:gd name="adj" fmla="val 4876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3566265" y="56456"/>
            <a:ext cx="1692000" cy="1692000"/>
            <a:chOff x="5873617" y="4718159"/>
            <a:chExt cx="1008112" cy="1030120"/>
          </a:xfrm>
        </p:grpSpPr>
        <p:sp>
          <p:nvSpPr>
            <p:cNvPr id="17" name="Ellipse 16"/>
            <p:cNvSpPr/>
            <p:nvPr/>
          </p:nvSpPr>
          <p:spPr>
            <a:xfrm>
              <a:off x="5873617" y="4718159"/>
              <a:ext cx="1008112" cy="1030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18" name="Triangle isocèle 17"/>
            <p:cNvSpPr/>
            <p:nvPr/>
          </p:nvSpPr>
          <p:spPr>
            <a:xfrm>
              <a:off x="6063176" y="4931269"/>
              <a:ext cx="669064" cy="509884"/>
            </a:xfrm>
            <a:prstGeom prst="triangle">
              <a:avLst>
                <a:gd name="adj" fmla="val 4876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800385" y="1856656"/>
            <a:ext cx="1692000" cy="1692000"/>
            <a:chOff x="5389596" y="3483637"/>
            <a:chExt cx="1008112" cy="1050360"/>
          </a:xfrm>
        </p:grpSpPr>
        <p:sp>
          <p:nvSpPr>
            <p:cNvPr id="20" name="Ellipse 19"/>
            <p:cNvSpPr/>
            <p:nvPr/>
          </p:nvSpPr>
          <p:spPr>
            <a:xfrm>
              <a:off x="5389596" y="3483637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21" name="Triangle isocèle 20"/>
            <p:cNvSpPr/>
            <p:nvPr/>
          </p:nvSpPr>
          <p:spPr>
            <a:xfrm>
              <a:off x="5580112" y="3699233"/>
              <a:ext cx="673579" cy="529283"/>
            </a:xfrm>
            <a:prstGeom prst="triangl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3566265" y="1856656"/>
            <a:ext cx="1692000" cy="1692000"/>
            <a:chOff x="5389596" y="3483637"/>
            <a:chExt cx="1008112" cy="1050360"/>
          </a:xfrm>
        </p:grpSpPr>
        <p:sp>
          <p:nvSpPr>
            <p:cNvPr id="23" name="Ellipse 22"/>
            <p:cNvSpPr/>
            <p:nvPr/>
          </p:nvSpPr>
          <p:spPr>
            <a:xfrm>
              <a:off x="5389596" y="3483637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24" name="Triangle isocèle 23"/>
            <p:cNvSpPr/>
            <p:nvPr/>
          </p:nvSpPr>
          <p:spPr>
            <a:xfrm>
              <a:off x="5580112" y="3699233"/>
              <a:ext cx="673579" cy="529283"/>
            </a:xfrm>
            <a:prstGeom prst="triangl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1821614" y="3662928"/>
            <a:ext cx="1692000" cy="1692000"/>
            <a:chOff x="2843808" y="4671914"/>
            <a:chExt cx="1008112" cy="1050360"/>
          </a:xfrm>
        </p:grpSpPr>
        <p:sp>
          <p:nvSpPr>
            <p:cNvPr id="26" name="Ellipse 25"/>
            <p:cNvSpPr/>
            <p:nvPr/>
          </p:nvSpPr>
          <p:spPr>
            <a:xfrm>
              <a:off x="2843808" y="4671914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27" name="Triangle isocèle 26"/>
            <p:cNvSpPr/>
            <p:nvPr/>
          </p:nvSpPr>
          <p:spPr>
            <a:xfrm>
              <a:off x="3014827" y="4879469"/>
              <a:ext cx="666074" cy="54006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566265" y="3662928"/>
            <a:ext cx="1692000" cy="1692000"/>
            <a:chOff x="2843808" y="4671914"/>
            <a:chExt cx="1008112" cy="1050360"/>
          </a:xfrm>
        </p:grpSpPr>
        <p:sp>
          <p:nvSpPr>
            <p:cNvPr id="29" name="Ellipse 28"/>
            <p:cNvSpPr/>
            <p:nvPr/>
          </p:nvSpPr>
          <p:spPr>
            <a:xfrm>
              <a:off x="2843808" y="4671914"/>
              <a:ext cx="1008112" cy="10503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prstClr val="white"/>
                </a:solidFill>
              </a:endParaRPr>
            </a:p>
          </p:txBody>
        </p:sp>
        <p:sp>
          <p:nvSpPr>
            <p:cNvPr id="30" name="Triangle isocèle 29"/>
            <p:cNvSpPr/>
            <p:nvPr/>
          </p:nvSpPr>
          <p:spPr>
            <a:xfrm>
              <a:off x="3014827" y="4879469"/>
              <a:ext cx="666074" cy="54006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11814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0</Words>
  <Application>Microsoft Office PowerPoint</Application>
  <PresentationFormat>Format A4 (210 x 297 mm)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</cp:revision>
  <cp:lastPrinted>2013-09-05T16:05:47Z</cp:lastPrinted>
  <dcterms:created xsi:type="dcterms:W3CDTF">2013-09-05T13:49:43Z</dcterms:created>
  <dcterms:modified xsi:type="dcterms:W3CDTF">2013-10-04T19:22:43Z</dcterms:modified>
</cp:coreProperties>
</file>