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70" r:id="rId2"/>
    <p:sldId id="282" r:id="rId3"/>
    <p:sldId id="307" r:id="rId4"/>
    <p:sldId id="308" r:id="rId5"/>
    <p:sldId id="309" r:id="rId6"/>
    <p:sldId id="310" r:id="rId7"/>
    <p:sldId id="311" r:id="rId8"/>
    <p:sldId id="31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aiandra GD" panose="020E0502030308020204" pitchFamily="34" charset="0"/>
      <p:regular r:id="rId1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microsoft.com/office/2007/relationships/media" Target="../media/media3.mp3"/><Relationship Id="rId11" Type="http://schemas.openxmlformats.org/officeDocument/2006/relationships/image" Target="../media/image4.png"/><Relationship Id="rId5" Type="http://schemas.openxmlformats.org/officeDocument/2006/relationships/audio" Target="../media/media2.mp3"/><Relationship Id="rId10" Type="http://schemas.openxmlformats.org/officeDocument/2006/relationships/image" Target="../media/image3.png"/><Relationship Id="rId4" Type="http://schemas.microsoft.com/office/2007/relationships/media" Target="../media/media2.mp3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2.png"/><Relationship Id="rId2" Type="http://schemas.microsoft.com/office/2007/relationships/media" Target="../media/media4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5.mp3"/><Relationship Id="rId10" Type="http://schemas.openxmlformats.org/officeDocument/2006/relationships/image" Target="../media/image4.png"/><Relationship Id="rId4" Type="http://schemas.microsoft.com/office/2007/relationships/media" Target="../media/media5.mp3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6.mp3"/><Relationship Id="rId7" Type="http://schemas.openxmlformats.org/officeDocument/2006/relationships/image" Target="../media/image2.png"/><Relationship Id="rId2" Type="http://schemas.microsoft.com/office/2007/relationships/media" Target="../media/media6.mp3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audio" Target="../media/media7.mp3"/><Relationship Id="rId10" Type="http://schemas.openxmlformats.org/officeDocument/2006/relationships/image" Target="../media/image6.png"/><Relationship Id="rId4" Type="http://schemas.microsoft.com/office/2007/relationships/media" Target="../media/media7.mp3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2.png"/><Relationship Id="rId2" Type="http://schemas.microsoft.com/office/2007/relationships/media" Target="../media/media4.mp3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5" Type="http://schemas.openxmlformats.org/officeDocument/2006/relationships/audio" Target="../media/media8.mp3"/><Relationship Id="rId10" Type="http://schemas.openxmlformats.org/officeDocument/2006/relationships/image" Target="../media/image4.png"/><Relationship Id="rId4" Type="http://schemas.microsoft.com/office/2007/relationships/media" Target="../media/media8.mp3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6.mp3"/><Relationship Id="rId7" Type="http://schemas.openxmlformats.org/officeDocument/2006/relationships/image" Target="../media/image2.png"/><Relationship Id="rId2" Type="http://schemas.microsoft.com/office/2007/relationships/media" Target="../media/media6.mp3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audio" Target="../media/media9.mp3"/><Relationship Id="rId10" Type="http://schemas.openxmlformats.org/officeDocument/2006/relationships/image" Target="../media/image7.png"/><Relationship Id="rId4" Type="http://schemas.microsoft.com/office/2007/relationships/media" Target="../media/media9.mp3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0.mp3"/><Relationship Id="rId7" Type="http://schemas.openxmlformats.org/officeDocument/2006/relationships/image" Target="../media/image2.png"/><Relationship Id="rId2" Type="http://schemas.microsoft.com/office/2007/relationships/media" Target="../media/media10.mp3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audio" Target="../media/media11.mp3"/><Relationship Id="rId10" Type="http://schemas.openxmlformats.org/officeDocument/2006/relationships/image" Target="../media/image8.png"/><Relationship Id="rId4" Type="http://schemas.microsoft.com/office/2007/relationships/media" Target="../media/media11.mp3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0.mp3"/><Relationship Id="rId7" Type="http://schemas.openxmlformats.org/officeDocument/2006/relationships/image" Target="../media/image2.png"/><Relationship Id="rId2" Type="http://schemas.microsoft.com/office/2007/relationships/media" Target="../media/media10.mp3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5" Type="http://schemas.openxmlformats.org/officeDocument/2006/relationships/audio" Target="../media/media12.mp3"/><Relationship Id="rId10" Type="http://schemas.openxmlformats.org/officeDocument/2006/relationships/image" Target="../media/image4.png"/><Relationship Id="rId4" Type="http://schemas.microsoft.com/office/2007/relationships/media" Target="../media/media12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r>
              <a:rPr lang="fr-FR" sz="7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aiandra GD" pitchFamily="34" charset="0"/>
              </a:rPr>
              <a:t>Les membres de la famille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777757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Structures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BFBAF8F-7B00-4B00-86EE-511AE70F0BAD}"/>
              </a:ext>
            </a:extLst>
          </p:cNvPr>
          <p:cNvSpPr txBox="1"/>
          <p:nvPr/>
        </p:nvSpPr>
        <p:spPr>
          <a:xfrm>
            <a:off x="0" y="2420888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How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many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... have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63215F-6829-4677-89D1-5BC2C88D8C60}"/>
              </a:ext>
            </a:extLst>
          </p:cNvPr>
          <p:cNvSpPr txBox="1"/>
          <p:nvPr/>
        </p:nvSpPr>
        <p:spPr>
          <a:xfrm>
            <a:off x="0" y="3067219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 have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...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CBDB576-2286-4DB6-A9E0-73FE032190B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06" y="260648"/>
            <a:ext cx="2466668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B466219-A1C2-4867-A527-DB7BEDFF378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260648"/>
            <a:ext cx="2466668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How many have you got">
            <a:hlinkClick r:id="" action="ppaction://media"/>
            <a:extLst>
              <a:ext uri="{FF2B5EF4-FFF2-40B4-BE49-F238E27FC236}">
                <a16:creationId xmlns:a16="http://schemas.microsoft.com/office/drawing/2014/main" id="{BCB94C96-EBAB-474E-85D2-22189E2D84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6416" y="219339"/>
            <a:ext cx="609600" cy="609600"/>
          </a:xfrm>
          <a:prstGeom prst="rect">
            <a:avLst/>
          </a:prstGeom>
        </p:spPr>
      </p:pic>
      <p:pic>
        <p:nvPicPr>
          <p:cNvPr id="20" name="I have got">
            <a:hlinkClick r:id="" action="ppaction://media"/>
            <a:extLst>
              <a:ext uri="{FF2B5EF4-FFF2-40B4-BE49-F238E27FC236}">
                <a16:creationId xmlns:a16="http://schemas.microsoft.com/office/drawing/2014/main" id="{9AA0CC9F-FB11-436E-B6BA-E1CD1742BE0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6416" y="1124744"/>
            <a:ext cx="609600" cy="6096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9174CF6-F611-4734-9334-9318A232CE9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94" y="259149"/>
            <a:ext cx="2563994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I haven't got any">
            <a:hlinkClick r:id="" action="ppaction://media"/>
            <a:extLst>
              <a:ext uri="{FF2B5EF4-FFF2-40B4-BE49-F238E27FC236}">
                <a16:creationId xmlns:a16="http://schemas.microsoft.com/office/drawing/2014/main" id="{6CFDAA9D-B319-49A2-A453-7520784158D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6416" y="1988840"/>
            <a:ext cx="609600" cy="6096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159548C7-BFA7-4CFC-AE97-20B37D2B738F}"/>
              </a:ext>
            </a:extLst>
          </p:cNvPr>
          <p:cNvSpPr txBox="1"/>
          <p:nvPr/>
        </p:nvSpPr>
        <p:spPr>
          <a:xfrm>
            <a:off x="-2968" y="3713550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haven’t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any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8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5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6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5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46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/>
      <p:bldP spid="6" grpId="1"/>
      <p:bldP spid="17" grpId="0"/>
      <p:bldP spid="17" grpId="1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BDB576-2286-4DB6-A9E0-73FE032190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06" y="260648"/>
            <a:ext cx="2466668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B466219-A1C2-4867-A527-DB7BEDFF37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260648"/>
            <a:ext cx="2466668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9174CF6-F611-4734-9334-9318A232CE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94" y="259149"/>
            <a:ext cx="2563994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How many sisters have you got">
            <a:hlinkClick r:id="" action="ppaction://media"/>
            <a:extLst>
              <a:ext uri="{FF2B5EF4-FFF2-40B4-BE49-F238E27FC236}">
                <a16:creationId xmlns:a16="http://schemas.microsoft.com/office/drawing/2014/main" id="{A1CEE388-F36C-4968-8914-B9A182B975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00392" y="2420888"/>
            <a:ext cx="609600" cy="6096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0B7AD0E-3D6F-4A80-A5B4-DA4599C718C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7693" y="2206994"/>
            <a:ext cx="3564398" cy="2450524"/>
          </a:xfrm>
          <a:prstGeom prst="rect">
            <a:avLst/>
          </a:prstGeom>
        </p:spPr>
      </p:pic>
      <p:pic>
        <p:nvPicPr>
          <p:cNvPr id="16" name="I have got two sisters">
            <a:hlinkClick r:id="" action="ppaction://media"/>
            <a:extLst>
              <a:ext uri="{FF2B5EF4-FFF2-40B4-BE49-F238E27FC236}">
                <a16:creationId xmlns:a16="http://schemas.microsoft.com/office/drawing/2014/main" id="{7195FB34-BBD0-4672-979B-15FA8EDE579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00392" y="3220137"/>
            <a:ext cx="609600" cy="6096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E4D1B3B-442B-4D7C-9DD7-993CD73E278F}"/>
              </a:ext>
            </a:extLst>
          </p:cNvPr>
          <p:cNvSpPr txBox="1"/>
          <p:nvPr/>
        </p:nvSpPr>
        <p:spPr>
          <a:xfrm>
            <a:off x="0" y="4812397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How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many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sisters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have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384B212-1191-4376-8A21-8E27C9D98175}"/>
              </a:ext>
            </a:extLst>
          </p:cNvPr>
          <p:cNvSpPr txBox="1"/>
          <p:nvPr/>
        </p:nvSpPr>
        <p:spPr>
          <a:xfrm>
            <a:off x="0" y="5458728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 have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two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sisters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85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4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4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5" grpId="0"/>
      <p:bldP spid="25" grpId="1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BDB576-2286-4DB6-A9E0-73FE032190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06" y="260648"/>
            <a:ext cx="2466668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B466219-A1C2-4867-A527-DB7BEDFF37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260648"/>
            <a:ext cx="2466668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9174CF6-F611-4734-9334-9318A232CE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94" y="259149"/>
            <a:ext cx="2563994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0B7AD0E-3D6F-4A80-A5B4-DA4599C718C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7693" y="2206994"/>
            <a:ext cx="3564398" cy="2450524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E4D1B3B-442B-4D7C-9DD7-993CD73E278F}"/>
              </a:ext>
            </a:extLst>
          </p:cNvPr>
          <p:cNvSpPr txBox="1"/>
          <p:nvPr/>
        </p:nvSpPr>
        <p:spPr>
          <a:xfrm>
            <a:off x="0" y="4812397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How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many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brothers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have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384B212-1191-4376-8A21-8E27C9D98175}"/>
              </a:ext>
            </a:extLst>
          </p:cNvPr>
          <p:cNvSpPr txBox="1"/>
          <p:nvPr/>
        </p:nvSpPr>
        <p:spPr>
          <a:xfrm>
            <a:off x="0" y="5458728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haven’t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any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brother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2" name="How many brothers have you got">
            <a:hlinkClick r:id="" action="ppaction://media"/>
            <a:extLst>
              <a:ext uri="{FF2B5EF4-FFF2-40B4-BE49-F238E27FC236}">
                <a16:creationId xmlns:a16="http://schemas.microsoft.com/office/drawing/2014/main" id="{FC4AD7AF-D51B-45DC-A98C-26CBDC8944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28384" y="2828524"/>
            <a:ext cx="609600" cy="609600"/>
          </a:xfrm>
          <a:prstGeom prst="rect">
            <a:avLst/>
          </a:prstGeom>
        </p:spPr>
      </p:pic>
      <p:pic>
        <p:nvPicPr>
          <p:cNvPr id="3" name="I haven't got any brother">
            <a:hlinkClick r:id="" action="ppaction://media"/>
            <a:extLst>
              <a:ext uri="{FF2B5EF4-FFF2-40B4-BE49-F238E27FC236}">
                <a16:creationId xmlns:a16="http://schemas.microsoft.com/office/drawing/2014/main" id="{5E0DF27F-AC4B-4EF8-835A-90B0F33FFA4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28384" y="364502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70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" grpId="0"/>
      <p:bldP spid="25" grpId="1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BDB576-2286-4DB6-A9E0-73FE032190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06" y="260648"/>
            <a:ext cx="2466668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B466219-A1C2-4867-A527-DB7BEDFF37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260648"/>
            <a:ext cx="2466668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9174CF6-F611-4734-9334-9318A232CE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94" y="259149"/>
            <a:ext cx="2563994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How many sisters have you got">
            <a:hlinkClick r:id="" action="ppaction://media"/>
            <a:extLst>
              <a:ext uri="{FF2B5EF4-FFF2-40B4-BE49-F238E27FC236}">
                <a16:creationId xmlns:a16="http://schemas.microsoft.com/office/drawing/2014/main" id="{A1CEE388-F36C-4968-8914-B9A182B975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00392" y="2420888"/>
            <a:ext cx="609600" cy="6096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E4D1B3B-442B-4D7C-9DD7-993CD73E278F}"/>
              </a:ext>
            </a:extLst>
          </p:cNvPr>
          <p:cNvSpPr txBox="1"/>
          <p:nvPr/>
        </p:nvSpPr>
        <p:spPr>
          <a:xfrm>
            <a:off x="0" y="4812397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How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many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sisters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have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384B212-1191-4376-8A21-8E27C9D98175}"/>
              </a:ext>
            </a:extLst>
          </p:cNvPr>
          <p:cNvSpPr txBox="1"/>
          <p:nvPr/>
        </p:nvSpPr>
        <p:spPr>
          <a:xfrm>
            <a:off x="0" y="5458728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 have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one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sister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5F9902-3F7A-45E2-BE7E-F20BF6080C8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303" y="2407343"/>
            <a:ext cx="3403394" cy="2390010"/>
          </a:xfrm>
          <a:prstGeom prst="rect">
            <a:avLst/>
          </a:prstGeom>
        </p:spPr>
      </p:pic>
      <p:pic>
        <p:nvPicPr>
          <p:cNvPr id="5" name="I have got one sister">
            <a:hlinkClick r:id="" action="ppaction://media"/>
            <a:extLst>
              <a:ext uri="{FF2B5EF4-FFF2-40B4-BE49-F238E27FC236}">
                <a16:creationId xmlns:a16="http://schemas.microsoft.com/office/drawing/2014/main" id="{05694BBD-AA02-41F8-81A9-82D699BE745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724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48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5" grpId="0"/>
      <p:bldP spid="25" grpId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BDB576-2286-4DB6-A9E0-73FE032190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06" y="260648"/>
            <a:ext cx="2466668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B466219-A1C2-4867-A527-DB7BEDFF37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260648"/>
            <a:ext cx="2466668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9174CF6-F611-4734-9334-9318A232CE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94" y="259149"/>
            <a:ext cx="2563994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E4D1B3B-442B-4D7C-9DD7-993CD73E278F}"/>
              </a:ext>
            </a:extLst>
          </p:cNvPr>
          <p:cNvSpPr txBox="1"/>
          <p:nvPr/>
        </p:nvSpPr>
        <p:spPr>
          <a:xfrm>
            <a:off x="0" y="4812397"/>
            <a:ext cx="752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How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many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brothers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have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384B212-1191-4376-8A21-8E27C9D98175}"/>
              </a:ext>
            </a:extLst>
          </p:cNvPr>
          <p:cNvSpPr txBox="1"/>
          <p:nvPr/>
        </p:nvSpPr>
        <p:spPr>
          <a:xfrm>
            <a:off x="0" y="5458728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 have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one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brother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5F9902-3F7A-45E2-BE7E-F20BF6080C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303" y="2407343"/>
            <a:ext cx="3403394" cy="2390010"/>
          </a:xfrm>
          <a:prstGeom prst="rect">
            <a:avLst/>
          </a:prstGeom>
        </p:spPr>
      </p:pic>
      <p:pic>
        <p:nvPicPr>
          <p:cNvPr id="2" name="How many brothers have you got">
            <a:hlinkClick r:id="" action="ppaction://media"/>
            <a:extLst>
              <a:ext uri="{FF2B5EF4-FFF2-40B4-BE49-F238E27FC236}">
                <a16:creationId xmlns:a16="http://schemas.microsoft.com/office/drawing/2014/main" id="{2937DC0F-AB07-451D-9431-EA2BC7F353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00392" y="2389834"/>
            <a:ext cx="609600" cy="609600"/>
          </a:xfrm>
          <a:prstGeom prst="rect">
            <a:avLst/>
          </a:prstGeom>
        </p:spPr>
      </p:pic>
      <p:pic>
        <p:nvPicPr>
          <p:cNvPr id="6" name="I have got one brother">
            <a:hlinkClick r:id="" action="ppaction://media"/>
            <a:extLst>
              <a:ext uri="{FF2B5EF4-FFF2-40B4-BE49-F238E27FC236}">
                <a16:creationId xmlns:a16="http://schemas.microsoft.com/office/drawing/2014/main" id="{D1D66B4E-0482-407A-A315-A257F09A164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00392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6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5" grpId="0"/>
      <p:bldP spid="25" grpId="1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BDB576-2286-4DB6-A9E0-73FE032190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06" y="260648"/>
            <a:ext cx="2466668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B466219-A1C2-4867-A527-DB7BEDFF37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260648"/>
            <a:ext cx="2466668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9174CF6-F611-4734-9334-9318A232CE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94" y="259149"/>
            <a:ext cx="2563994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E4D1B3B-442B-4D7C-9DD7-993CD73E278F}"/>
              </a:ext>
            </a:extLst>
          </p:cNvPr>
          <p:cNvSpPr txBox="1"/>
          <p:nvPr/>
        </p:nvSpPr>
        <p:spPr>
          <a:xfrm>
            <a:off x="0" y="481239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How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many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brothers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or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sisters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have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384B212-1191-4376-8A21-8E27C9D98175}"/>
              </a:ext>
            </a:extLst>
          </p:cNvPr>
          <p:cNvSpPr txBox="1"/>
          <p:nvPr/>
        </p:nvSpPr>
        <p:spPr>
          <a:xfrm>
            <a:off x="0" y="5458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 have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two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brothers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and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three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sisters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4F92B4-C060-457A-BEB7-EB8A5D7B6B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0814" y="2351104"/>
            <a:ext cx="3708640" cy="2390010"/>
          </a:xfrm>
          <a:prstGeom prst="rect">
            <a:avLst/>
          </a:prstGeom>
        </p:spPr>
      </p:pic>
      <p:pic>
        <p:nvPicPr>
          <p:cNvPr id="7" name="How many brothers or sisters have you got">
            <a:hlinkClick r:id="" action="ppaction://media"/>
            <a:extLst>
              <a:ext uri="{FF2B5EF4-FFF2-40B4-BE49-F238E27FC236}">
                <a16:creationId xmlns:a16="http://schemas.microsoft.com/office/drawing/2014/main" id="{4849BD37-31B8-453D-82F8-F96008681B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44408" y="2351350"/>
            <a:ext cx="609600" cy="609600"/>
          </a:xfrm>
          <a:prstGeom prst="rect">
            <a:avLst/>
          </a:prstGeom>
        </p:spPr>
      </p:pic>
      <p:pic>
        <p:nvPicPr>
          <p:cNvPr id="8" name="I have got two brothers and three sisters">
            <a:hlinkClick r:id="" action="ppaction://media"/>
            <a:extLst>
              <a:ext uri="{FF2B5EF4-FFF2-40B4-BE49-F238E27FC236}">
                <a16:creationId xmlns:a16="http://schemas.microsoft.com/office/drawing/2014/main" id="{D4804387-79AF-4C30-AE64-72349E9C587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44408" y="324130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09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5" grpId="0"/>
      <p:bldP spid="25" grpId="1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BDB576-2286-4DB6-A9E0-73FE032190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06" y="260648"/>
            <a:ext cx="2466668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B466219-A1C2-4867-A527-DB7BEDFF37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260648"/>
            <a:ext cx="2466668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9174CF6-F611-4734-9334-9318A232CE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94" y="259149"/>
            <a:ext cx="2563994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E4D1B3B-442B-4D7C-9DD7-993CD73E278F}"/>
              </a:ext>
            </a:extLst>
          </p:cNvPr>
          <p:cNvSpPr txBox="1"/>
          <p:nvPr/>
        </p:nvSpPr>
        <p:spPr>
          <a:xfrm>
            <a:off x="0" y="481239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How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many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brothers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or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sisters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have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you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384B212-1191-4376-8A21-8E27C9D98175}"/>
              </a:ext>
            </a:extLst>
          </p:cNvPr>
          <p:cNvSpPr txBox="1"/>
          <p:nvPr/>
        </p:nvSpPr>
        <p:spPr>
          <a:xfrm>
            <a:off x="0" y="5458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I have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one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brother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but I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haven’t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got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any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sister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7" name="How many brothers or sisters have you got">
            <a:hlinkClick r:id="" action="ppaction://media"/>
            <a:extLst>
              <a:ext uri="{FF2B5EF4-FFF2-40B4-BE49-F238E27FC236}">
                <a16:creationId xmlns:a16="http://schemas.microsoft.com/office/drawing/2014/main" id="{4849BD37-31B8-453D-82F8-F96008681B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44408" y="2351350"/>
            <a:ext cx="609600" cy="6096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8313682-F5BD-4949-BDE8-92322573D5A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1144" y="2431220"/>
            <a:ext cx="2881711" cy="2229778"/>
          </a:xfrm>
          <a:prstGeom prst="rect">
            <a:avLst/>
          </a:prstGeom>
        </p:spPr>
      </p:pic>
      <p:pic>
        <p:nvPicPr>
          <p:cNvPr id="5" name="I have got one brother but I haven't got any sister">
            <a:hlinkClick r:id="" action="ppaction://media"/>
            <a:extLst>
              <a:ext uri="{FF2B5EF4-FFF2-40B4-BE49-F238E27FC236}">
                <a16:creationId xmlns:a16="http://schemas.microsoft.com/office/drawing/2014/main" id="{BCC17DCF-1CC6-426A-AAFF-28F176F4948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44408" y="330248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1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1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5" grpId="0"/>
      <p:bldP spid="25" grpId="1"/>
      <p:bldP spid="26" grpId="0"/>
      <p:bldP spid="2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4|6.3|5.2|1.4|1.6|5.3|4.3|1.4|2.5|5.1|3.3|1.5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4|6.3|5.2|1.4|1.6|5.3|4.3|1.4|2.5|5.1|3.3|1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4|6.3|5.2|1.4|1.6|5.3|4.3|1.4|2.5|5.1|3.3|1.5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4|6.3|5.2|1.4|1.6|5.3|4.3|1.4|2.5|5.1|3.3|1.5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4|6.3|5.2|1.4|1.6|5.3|4.3|1.4|2.5|5.1|3.3|1.5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4|6.3|5.2|1.4|1.6|5.3|4.3|1.4|2.5|5.1|3.3|1.5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4|6.3|5.2|1.4|1.6|5.3|4.3|1.4|2.5|5.1|3.3|1.5|1.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3308</TotalTime>
  <Words>119</Words>
  <Application>Microsoft Office PowerPoint</Application>
  <PresentationFormat>Affichage à l'écran (4:3)</PresentationFormat>
  <Paragraphs>18</Paragraphs>
  <Slides>8</Slides>
  <Notes>0</Notes>
  <HiddenSlides>0</HiddenSlides>
  <MMClips>15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Maiandra GD</vt:lpstr>
      <vt:lpstr>Calibri</vt:lpstr>
      <vt:lpstr>Thème Office</vt:lpstr>
      <vt:lpstr>Les membres de la famille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226</cp:revision>
  <dcterms:created xsi:type="dcterms:W3CDTF">2013-01-27T09:55:18Z</dcterms:created>
  <dcterms:modified xsi:type="dcterms:W3CDTF">2020-10-28T08:03:45Z</dcterms:modified>
</cp:coreProperties>
</file>