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-5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457-D926-4487-BFD8-14DFCE8E9EBE}" type="datetimeFigureOut">
              <a:rPr lang="fr-FR" smtClean="0"/>
              <a:t>11/06/2016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3FD5-5EAF-48FA-BD30-2FAEB88C7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968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457-D926-4487-BFD8-14DFCE8E9EBE}" type="datetimeFigureOut">
              <a:rPr lang="fr-FR" smtClean="0"/>
              <a:t>11/06/2016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3FD5-5EAF-48FA-BD30-2FAEB88C7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397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457-D926-4487-BFD8-14DFCE8E9EBE}" type="datetimeFigureOut">
              <a:rPr lang="fr-FR" smtClean="0"/>
              <a:t>11/06/2016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3FD5-5EAF-48FA-BD30-2FAEB88C7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8776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457-D926-4487-BFD8-14DFCE8E9EBE}" type="datetimeFigureOut">
              <a:rPr lang="fr-FR" smtClean="0"/>
              <a:t>11/06/2016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3FD5-5EAF-48FA-BD30-2FAEB88C7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13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457-D926-4487-BFD8-14DFCE8E9EBE}" type="datetimeFigureOut">
              <a:rPr lang="fr-FR" smtClean="0"/>
              <a:t>11/06/2016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3FD5-5EAF-48FA-BD30-2FAEB88C7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5090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457-D926-4487-BFD8-14DFCE8E9EBE}" type="datetimeFigureOut">
              <a:rPr lang="fr-FR" smtClean="0"/>
              <a:t>11/06/2016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3FD5-5EAF-48FA-BD30-2FAEB88C7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4216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457-D926-4487-BFD8-14DFCE8E9EBE}" type="datetimeFigureOut">
              <a:rPr lang="fr-FR" smtClean="0"/>
              <a:t>11/06/2016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3FD5-5EAF-48FA-BD30-2FAEB88C7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568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457-D926-4487-BFD8-14DFCE8E9EBE}" type="datetimeFigureOut">
              <a:rPr lang="fr-FR" smtClean="0"/>
              <a:t>11/06/2016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3FD5-5EAF-48FA-BD30-2FAEB88C7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181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457-D926-4487-BFD8-14DFCE8E9EBE}" type="datetimeFigureOut">
              <a:rPr lang="fr-FR" smtClean="0"/>
              <a:t>11/06/2016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3FD5-5EAF-48FA-BD30-2FAEB88C7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166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457-D926-4487-BFD8-14DFCE8E9EBE}" type="datetimeFigureOut">
              <a:rPr lang="fr-FR" smtClean="0"/>
              <a:t>11/06/2016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3FD5-5EAF-48FA-BD30-2FAEB88C7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840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457-D926-4487-BFD8-14DFCE8E9EBE}" type="datetimeFigureOut">
              <a:rPr lang="fr-FR" smtClean="0"/>
              <a:t>11/06/2016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3FD5-5EAF-48FA-BD30-2FAEB88C7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718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AB457-D926-4487-BFD8-14DFCE8E9EBE}" type="datetimeFigureOut">
              <a:rPr lang="fr-FR" smtClean="0"/>
              <a:t>11/06/2016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F3FD5-5EAF-48FA-BD30-2FAEB88C7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8315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0" y="0"/>
            <a:ext cx="9185516" cy="6857999"/>
            <a:chOff x="0" y="0"/>
            <a:chExt cx="9185516" cy="6857999"/>
          </a:xfrm>
        </p:grpSpPr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85516" cy="6857999"/>
            </a:xfrm>
            <a:prstGeom prst="rect">
              <a:avLst/>
            </a:prstGeom>
          </p:spPr>
        </p:pic>
        <p:sp>
          <p:nvSpPr>
            <p:cNvPr id="26" name="ZoneTexte 25"/>
            <p:cNvSpPr txBox="1"/>
            <p:nvPr/>
          </p:nvSpPr>
          <p:spPr>
            <a:xfrm>
              <a:off x="7596336" y="6453336"/>
              <a:ext cx="13017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LLDS</a:t>
              </a:r>
              <a:endParaRPr lang="fr-FR" dirty="0"/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255426" y="116631"/>
            <a:ext cx="8655385" cy="6374938"/>
            <a:chOff x="282723" y="-114201"/>
            <a:chExt cx="8655385" cy="637493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176434">
              <a:off x="348451" y="1057503"/>
              <a:ext cx="1009650" cy="1190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271798">
              <a:off x="428898" y="5480456"/>
              <a:ext cx="1681640" cy="780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93892" y="4543877"/>
              <a:ext cx="1944216" cy="14139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4288" y="1060474"/>
              <a:ext cx="1603425" cy="1190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0092" y="4797152"/>
              <a:ext cx="1190625" cy="1190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832" y="2517476"/>
              <a:ext cx="902136" cy="1634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Bulle ronde 3"/>
            <p:cNvSpPr/>
            <p:nvPr/>
          </p:nvSpPr>
          <p:spPr>
            <a:xfrm>
              <a:off x="1653637" y="928336"/>
              <a:ext cx="2236323" cy="1416137"/>
            </a:xfrm>
            <a:prstGeom prst="wedgeEllipseCallout">
              <a:avLst>
                <a:gd name="adj1" fmla="val -60895"/>
                <a:gd name="adj2" fmla="val -26698"/>
              </a:avLst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Pensées 4"/>
            <p:cNvSpPr/>
            <p:nvPr/>
          </p:nvSpPr>
          <p:spPr>
            <a:xfrm>
              <a:off x="282723" y="2602496"/>
              <a:ext cx="1864787" cy="1445561"/>
            </a:xfrm>
            <a:prstGeom prst="cloudCallout">
              <a:avLst>
                <a:gd name="adj1" fmla="val 88452"/>
                <a:gd name="adj2" fmla="val 7972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382849" y="-114201"/>
              <a:ext cx="854257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000" b="1" dirty="0" smtClean="0">
                  <a:latin typeface="{¡Estoy Bueno!}" panose="02000500000000000000" pitchFamily="2" charset="0"/>
                </a:rPr>
                <a:t>Mon année de Moyenne Section – 2014 - 2015</a:t>
              </a:r>
              <a:endParaRPr lang="fr-FR" sz="3000" b="1" dirty="0">
                <a:latin typeface="{¡Estoy Bueno!}" panose="02000500000000000000" pitchFamily="2" charset="0"/>
              </a:endParaRPr>
            </a:p>
          </p:txBody>
        </p:sp>
        <p:sp>
          <p:nvSpPr>
            <p:cNvPr id="7" name="Bulle ronde 6"/>
            <p:cNvSpPr/>
            <p:nvPr/>
          </p:nvSpPr>
          <p:spPr>
            <a:xfrm>
              <a:off x="4395738" y="692696"/>
              <a:ext cx="2336501" cy="1612962"/>
            </a:xfrm>
            <a:prstGeom prst="wedgeEllipseCallout">
              <a:avLst>
                <a:gd name="adj1" fmla="val 73519"/>
                <a:gd name="adj2" fmla="val 371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486757" y="2852936"/>
              <a:ext cx="18813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latin typeface="Cursive standard" pitchFamily="2" charset="0"/>
                </a:rPr>
                <a:t>J’ai aimé </a:t>
              </a:r>
              <a:endParaRPr lang="fr-FR" dirty="0">
                <a:latin typeface="Cursive standard" pitchFamily="2" charset="0"/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1672658" y="999973"/>
              <a:ext cx="21982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latin typeface="Cursive standard" pitchFamily="2" charset="0"/>
                </a:rPr>
                <a:t>Je suis</a:t>
              </a:r>
            </a:p>
            <a:p>
              <a:endParaRPr lang="fr-FR" dirty="0">
                <a:latin typeface="Cursive standard" pitchFamily="2" charset="0"/>
              </a:endParaRPr>
            </a:p>
            <a:p>
              <a:r>
                <a:rPr lang="fr-FR" dirty="0" smtClean="0">
                  <a:latin typeface="Cursive standard" pitchFamily="2" charset="0"/>
                </a:rPr>
                <a:t>Je sais écrire mon</a:t>
              </a:r>
            </a:p>
            <a:p>
              <a:r>
                <a:rPr lang="fr-FR" dirty="0">
                  <a:latin typeface="Cursive standard" pitchFamily="2" charset="0"/>
                </a:rPr>
                <a:t> </a:t>
              </a:r>
              <a:r>
                <a:rPr lang="fr-FR" dirty="0" smtClean="0">
                  <a:latin typeface="Cursive standard" pitchFamily="2" charset="0"/>
                </a:rPr>
                <a:t>       prénom</a:t>
              </a:r>
              <a:endParaRPr lang="fr-FR" dirty="0">
                <a:latin typeface="Cursive standard" pitchFamily="2" charset="0"/>
              </a:endParaRPr>
            </a:p>
          </p:txBody>
        </p:sp>
        <p:sp>
          <p:nvSpPr>
            <p:cNvPr id="17" name="Pensées 16"/>
            <p:cNvSpPr/>
            <p:nvPr/>
          </p:nvSpPr>
          <p:spPr>
            <a:xfrm>
              <a:off x="5150028" y="2706219"/>
              <a:ext cx="2590324" cy="1658884"/>
            </a:xfrm>
            <a:prstGeom prst="cloudCallout">
              <a:avLst>
                <a:gd name="adj1" fmla="val 4916"/>
                <a:gd name="adj2" fmla="val 89402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4728313" y="928336"/>
              <a:ext cx="18813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latin typeface="Cursive standard" pitchFamily="2" charset="0"/>
                </a:rPr>
                <a:t>J’ai appris à </a:t>
              </a:r>
              <a:endParaRPr lang="fr-FR" dirty="0">
                <a:latin typeface="Cursive standard" pitchFamily="2" charset="0"/>
              </a:endParaRP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5432501" y="2955945"/>
              <a:ext cx="18813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latin typeface="Cursive standard" pitchFamily="2" charset="0"/>
                </a:rPr>
                <a:t>J’ai joué avec</a:t>
              </a:r>
              <a:endParaRPr lang="fr-FR" dirty="0">
                <a:latin typeface="Cursive standard" pitchFamily="2" charset="0"/>
              </a:endParaRPr>
            </a:p>
          </p:txBody>
        </p:sp>
        <p:sp>
          <p:nvSpPr>
            <p:cNvPr id="20" name="Bulle ronde 19"/>
            <p:cNvSpPr/>
            <p:nvPr/>
          </p:nvSpPr>
          <p:spPr>
            <a:xfrm>
              <a:off x="2299449" y="4365103"/>
              <a:ext cx="2272552" cy="1447005"/>
            </a:xfrm>
            <a:prstGeom prst="wedgeEllipseCallout">
              <a:avLst>
                <a:gd name="adj1" fmla="val -59304"/>
                <a:gd name="adj2" fmla="val 340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2514377" y="4612486"/>
              <a:ext cx="18813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latin typeface="Cursive standard" pitchFamily="2" charset="0"/>
                </a:rPr>
                <a:t>Je suis allée</a:t>
              </a:r>
              <a:endParaRPr lang="fr-FR" dirty="0">
                <a:latin typeface="Cursive standard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2338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0" name="ZoneTexte 9"/>
            <p:cNvSpPr txBox="1"/>
            <p:nvPr/>
          </p:nvSpPr>
          <p:spPr>
            <a:xfrm>
              <a:off x="7596336" y="6453336"/>
              <a:ext cx="13017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LLDS</a:t>
              </a:r>
              <a:endParaRPr lang="fr-FR" dirty="0"/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255426" y="116631"/>
            <a:ext cx="8655385" cy="6374938"/>
            <a:chOff x="282723" y="-114201"/>
            <a:chExt cx="8655385" cy="637493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271798">
              <a:off x="428898" y="5480456"/>
              <a:ext cx="1681640" cy="780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93892" y="4543877"/>
              <a:ext cx="1944216" cy="14139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4288" y="1060474"/>
              <a:ext cx="1603425" cy="1190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0092" y="4797152"/>
              <a:ext cx="1190625" cy="1190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Bulle ronde 3"/>
            <p:cNvSpPr/>
            <p:nvPr/>
          </p:nvSpPr>
          <p:spPr>
            <a:xfrm>
              <a:off x="1653637" y="928336"/>
              <a:ext cx="2236323" cy="1416137"/>
            </a:xfrm>
            <a:prstGeom prst="wedgeEllipseCallout">
              <a:avLst>
                <a:gd name="adj1" fmla="val -60895"/>
                <a:gd name="adj2" fmla="val -26698"/>
              </a:avLst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Pensées 4"/>
            <p:cNvSpPr/>
            <p:nvPr/>
          </p:nvSpPr>
          <p:spPr>
            <a:xfrm>
              <a:off x="282723" y="2602496"/>
              <a:ext cx="1864787" cy="1445561"/>
            </a:xfrm>
            <a:prstGeom prst="cloudCallout">
              <a:avLst>
                <a:gd name="adj1" fmla="val 88452"/>
                <a:gd name="adj2" fmla="val 7972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382849" y="-114201"/>
              <a:ext cx="854257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000" b="1" dirty="0" smtClean="0">
                  <a:latin typeface="{¡Estoy Bueno!}" panose="02000500000000000000" pitchFamily="2" charset="0"/>
                </a:rPr>
                <a:t>Mon année de Moyenne Section – 2014 - 2015</a:t>
              </a:r>
              <a:endParaRPr lang="fr-FR" sz="3000" b="1" dirty="0">
                <a:latin typeface="{¡Estoy Bueno!}" panose="02000500000000000000" pitchFamily="2" charset="0"/>
              </a:endParaRPr>
            </a:p>
          </p:txBody>
        </p:sp>
        <p:sp>
          <p:nvSpPr>
            <p:cNvPr id="7" name="Bulle ronde 6"/>
            <p:cNvSpPr/>
            <p:nvPr/>
          </p:nvSpPr>
          <p:spPr>
            <a:xfrm>
              <a:off x="4395738" y="692696"/>
              <a:ext cx="2336501" cy="1612962"/>
            </a:xfrm>
            <a:prstGeom prst="wedgeEllipseCallout">
              <a:avLst>
                <a:gd name="adj1" fmla="val 73519"/>
                <a:gd name="adj2" fmla="val 371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486757" y="2852936"/>
              <a:ext cx="18813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latin typeface="Cursive standard" pitchFamily="2" charset="0"/>
                </a:rPr>
                <a:t>J’ai aimé </a:t>
              </a:r>
              <a:endParaRPr lang="fr-FR" dirty="0">
                <a:latin typeface="Cursive standard" pitchFamily="2" charset="0"/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1672658" y="999973"/>
              <a:ext cx="21982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latin typeface="Cursive standard" pitchFamily="2" charset="0"/>
                </a:rPr>
                <a:t>Je suis</a:t>
              </a:r>
            </a:p>
            <a:p>
              <a:endParaRPr lang="fr-FR" dirty="0">
                <a:latin typeface="Cursive standard" pitchFamily="2" charset="0"/>
              </a:endParaRPr>
            </a:p>
            <a:p>
              <a:r>
                <a:rPr lang="fr-FR" dirty="0" smtClean="0">
                  <a:latin typeface="Cursive standard" pitchFamily="2" charset="0"/>
                </a:rPr>
                <a:t>Je sais écrire mon</a:t>
              </a:r>
            </a:p>
            <a:p>
              <a:r>
                <a:rPr lang="fr-FR" dirty="0">
                  <a:latin typeface="Cursive standard" pitchFamily="2" charset="0"/>
                </a:rPr>
                <a:t> </a:t>
              </a:r>
              <a:r>
                <a:rPr lang="fr-FR" dirty="0" smtClean="0">
                  <a:latin typeface="Cursive standard" pitchFamily="2" charset="0"/>
                </a:rPr>
                <a:t>       prénom</a:t>
              </a:r>
              <a:endParaRPr lang="fr-FR" dirty="0">
                <a:latin typeface="Cursive standard" pitchFamily="2" charset="0"/>
              </a:endParaRPr>
            </a:p>
          </p:txBody>
        </p:sp>
        <p:sp>
          <p:nvSpPr>
            <p:cNvPr id="17" name="Pensées 16"/>
            <p:cNvSpPr/>
            <p:nvPr/>
          </p:nvSpPr>
          <p:spPr>
            <a:xfrm>
              <a:off x="5150028" y="2706219"/>
              <a:ext cx="2590324" cy="1658884"/>
            </a:xfrm>
            <a:prstGeom prst="cloudCallout">
              <a:avLst>
                <a:gd name="adj1" fmla="val 4916"/>
                <a:gd name="adj2" fmla="val 89402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4728313" y="928336"/>
              <a:ext cx="18813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latin typeface="Cursive standard" pitchFamily="2" charset="0"/>
                </a:rPr>
                <a:t>J’ai appris à </a:t>
              </a:r>
              <a:endParaRPr lang="fr-FR" dirty="0">
                <a:latin typeface="Cursive standard" pitchFamily="2" charset="0"/>
              </a:endParaRP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5432501" y="2955945"/>
              <a:ext cx="18813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latin typeface="Cursive standard" pitchFamily="2" charset="0"/>
                </a:rPr>
                <a:t>J’ai joué avec</a:t>
              </a:r>
              <a:endParaRPr lang="fr-FR" dirty="0">
                <a:latin typeface="Cursive standard" pitchFamily="2" charset="0"/>
              </a:endParaRPr>
            </a:p>
          </p:txBody>
        </p:sp>
        <p:sp>
          <p:nvSpPr>
            <p:cNvPr id="20" name="Bulle ronde 19"/>
            <p:cNvSpPr/>
            <p:nvPr/>
          </p:nvSpPr>
          <p:spPr>
            <a:xfrm>
              <a:off x="2299449" y="4365103"/>
              <a:ext cx="2272552" cy="1447005"/>
            </a:xfrm>
            <a:prstGeom prst="wedgeEllipseCallout">
              <a:avLst>
                <a:gd name="adj1" fmla="val -59304"/>
                <a:gd name="adj2" fmla="val 340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2514377" y="4612486"/>
              <a:ext cx="18813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latin typeface="Cursive standard" pitchFamily="2" charset="0"/>
                </a:rPr>
                <a:t>Je </a:t>
              </a:r>
              <a:r>
                <a:rPr lang="fr-FR" smtClean="0">
                  <a:latin typeface="Cursive standard" pitchFamily="2" charset="0"/>
                </a:rPr>
                <a:t>suis allé</a:t>
              </a:r>
              <a:endParaRPr lang="fr-FR" dirty="0">
                <a:latin typeface="Cursive standard" pitchFamily="2" charset="0"/>
              </a:endParaRPr>
            </a:p>
          </p:txBody>
        </p:sp>
      </p:grp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15" y="2763759"/>
            <a:ext cx="751148" cy="1618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95305">
            <a:off x="436282" y="1247236"/>
            <a:ext cx="1024111" cy="1280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52327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58</Words>
  <Application>Microsoft Office PowerPoint</Application>
  <PresentationFormat>Affichage à l'écran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SARL familiale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sagebooker</dc:creator>
  <cp:lastModifiedBy>CROCHEMORE Alain</cp:lastModifiedBy>
  <cp:revision>5</cp:revision>
  <dcterms:created xsi:type="dcterms:W3CDTF">2015-06-11T18:28:49Z</dcterms:created>
  <dcterms:modified xsi:type="dcterms:W3CDTF">2016-06-11T16:49:33Z</dcterms:modified>
</cp:coreProperties>
</file>