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611560"/>
            <a:ext cx="1763638" cy="17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8920" y="755576"/>
            <a:ext cx="153260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9120" y="539552"/>
            <a:ext cx="1927101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672" y="3275856"/>
            <a:ext cx="18002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92896" y="3419872"/>
            <a:ext cx="1881559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9120" y="3419872"/>
            <a:ext cx="1846709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2656" y="7020272"/>
            <a:ext cx="1991500" cy="12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64904" y="6732240"/>
            <a:ext cx="1800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4302422" y="6866930"/>
            <a:ext cx="2286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r>
                        <a:rPr lang="fr-FR" sz="6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domino</a:t>
                      </a:r>
                      <a:endParaRPr lang="fr-FR" sz="60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7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lavabo</a:t>
                      </a:r>
                      <a:endParaRPr lang="fr-FR" sz="7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ere Castor" pitchFamily="2" charset="0"/>
                      </a:endParaRPr>
                    </a:p>
                    <a:p>
                      <a:pPr algn="ctr"/>
                      <a:r>
                        <a:rPr lang="fr-FR" sz="54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parasol</a:t>
                      </a:r>
                      <a:endParaRPr lang="fr-FR" sz="54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6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canari</a:t>
                      </a:r>
                      <a:endParaRPr lang="fr-FR" sz="6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8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canal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0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iris</a:t>
                      </a:r>
                      <a:endParaRPr lang="fr-FR" sz="10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marL="0" algn="ctr" defTabSz="914400" rtl="0" eaLnBrk="1" latinLnBrk="0" hangingPunct="1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fr-FR" sz="800" kern="120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8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rame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0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table</a:t>
                      </a:r>
                      <a:endParaRPr lang="fr-FR" sz="10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endParaRPr lang="fr-FR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72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nuage</a:t>
                      </a:r>
                      <a:endParaRPr lang="fr-FR" sz="72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</Words>
  <Application>Microsoft Office PowerPoint</Application>
  <PresentationFormat>Affichage à l'écran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Cyril Le Petit</dc:creator>
  <cp:lastModifiedBy>Cyril Le Petit</cp:lastModifiedBy>
  <cp:revision>19</cp:revision>
  <dcterms:created xsi:type="dcterms:W3CDTF">2011-06-22T11:28:43Z</dcterms:created>
  <dcterms:modified xsi:type="dcterms:W3CDTF">2011-06-22T18:42:05Z</dcterms:modified>
</cp:coreProperties>
</file>