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6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60649" y="251520"/>
          <a:ext cx="6336702" cy="864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2234"/>
                <a:gridCol w="2112234"/>
                <a:gridCol w="2112234"/>
              </a:tblGrid>
              <a:tr h="28803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8803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8803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672" y="611560"/>
            <a:ext cx="1763638" cy="17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8920" y="755576"/>
            <a:ext cx="1532603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9120" y="539552"/>
            <a:ext cx="1927101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6672" y="3275856"/>
            <a:ext cx="18002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92896" y="3419872"/>
            <a:ext cx="1881559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09120" y="3419872"/>
            <a:ext cx="1846709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2656" y="7020272"/>
            <a:ext cx="1991500" cy="129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64904" y="6732240"/>
            <a:ext cx="18002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5400000">
            <a:off x="4302422" y="6866930"/>
            <a:ext cx="2286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60649" y="251520"/>
          <a:ext cx="6336702" cy="864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2234"/>
                <a:gridCol w="2112234"/>
                <a:gridCol w="2112234"/>
              </a:tblGrid>
              <a:tr h="2880320">
                <a:tc>
                  <a:txBody>
                    <a:bodyPr/>
                    <a:lstStyle/>
                    <a:p>
                      <a:endParaRPr lang="fr-FR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fr-FR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fr-FR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r>
                        <a:rPr lang="fr-FR" sz="60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</a:rPr>
                        <a:t>domino</a:t>
                      </a:r>
                      <a:endParaRPr lang="fr-FR" sz="60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r>
                        <a:rPr lang="fr-FR" sz="7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</a:rPr>
                        <a:t>lavabo</a:t>
                      </a:r>
                      <a:endParaRPr lang="fr-FR" sz="7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ere Castor" pitchFamily="2" charset="0"/>
                      </a:endParaRPr>
                    </a:p>
                    <a:p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ere Castor" pitchFamily="2" charset="0"/>
                      </a:endParaRPr>
                    </a:p>
                    <a:p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ere Castor" pitchFamily="2" charset="0"/>
                      </a:endParaRPr>
                    </a:p>
                    <a:p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ere Castor" pitchFamily="2" charset="0"/>
                      </a:endParaRPr>
                    </a:p>
                    <a:p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ere Castor" pitchFamily="2" charset="0"/>
                      </a:endParaRPr>
                    </a:p>
                    <a:p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ere Castor" pitchFamily="2" charset="0"/>
                      </a:endParaRPr>
                    </a:p>
                    <a:p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ere Castor" pitchFamily="2" charset="0"/>
                      </a:endParaRPr>
                    </a:p>
                    <a:p>
                      <a:pPr algn="ctr"/>
                      <a:r>
                        <a:rPr lang="fr-FR" sz="54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parasol</a:t>
                      </a:r>
                      <a:endParaRPr lang="fr-FR" sz="54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80320">
                <a:tc>
                  <a:txBody>
                    <a:bodyPr/>
                    <a:lstStyle/>
                    <a:p>
                      <a:endParaRPr lang="fr-FR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fr-FR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fr-FR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fr-FR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6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canari</a:t>
                      </a:r>
                      <a:endParaRPr lang="fr-FR" sz="60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fr-FR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fr-FR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8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canal</a:t>
                      </a:r>
                      <a:endParaRPr lang="fr-FR" sz="80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endParaRPr lang="fr-FR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0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iris</a:t>
                      </a:r>
                      <a:endParaRPr lang="fr-FR" sz="100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80320">
                <a:tc>
                  <a:txBody>
                    <a:bodyPr/>
                    <a:lstStyle/>
                    <a:p>
                      <a:endParaRPr lang="fr-FR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marL="0" algn="ctr" defTabSz="914400" rtl="0" eaLnBrk="1" latinLnBrk="0" hangingPunct="1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fr-FR" sz="800" kern="120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8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rame</a:t>
                      </a:r>
                      <a:endParaRPr lang="fr-FR" sz="80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endParaRPr lang="fr-FR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fr-FR" sz="10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table</a:t>
                      </a:r>
                      <a:endParaRPr lang="fr-FR" sz="100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endParaRPr lang="fr-FR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endParaRPr lang="fr-FR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r>
                        <a:rPr lang="fr-FR" sz="7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nuage</a:t>
                      </a:r>
                      <a:endParaRPr lang="fr-FR" sz="72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9</Words>
  <Application>Microsoft Office PowerPoint</Application>
  <PresentationFormat>Affichage à l'écran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Cyril Le Petit</dc:creator>
  <cp:lastModifiedBy>Cyril Le Petit</cp:lastModifiedBy>
  <cp:revision>19</cp:revision>
  <dcterms:created xsi:type="dcterms:W3CDTF">2011-06-22T11:28:43Z</dcterms:created>
  <dcterms:modified xsi:type="dcterms:W3CDTF">2011-06-22T18:42:05Z</dcterms:modified>
</cp:coreProperties>
</file>