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33CC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6007" tIns="48003" rIns="96007" bIns="480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4"/>
          </a:xfrm>
          <a:prstGeom prst="rect">
            <a:avLst/>
          </a:prstGeom>
        </p:spPr>
        <p:txBody>
          <a:bodyPr vert="horz" lIns="96007" tIns="48003" rIns="96007" bIns="48003" rtlCol="0"/>
          <a:lstStyle>
            <a:lvl1pPr algn="r">
              <a:defRPr sz="1300"/>
            </a:lvl1pPr>
          </a:lstStyle>
          <a:p>
            <a:fld id="{E4C2F1E5-AE4B-4795-B3BF-B64D56A10507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6007" tIns="48003" rIns="96007" bIns="480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6007" tIns="48003" rIns="96007" bIns="48003" rtlCol="0" anchor="b"/>
          <a:lstStyle>
            <a:lvl1pPr algn="r">
              <a:defRPr sz="1300"/>
            </a:lvl1pPr>
          </a:lstStyle>
          <a:p>
            <a:fld id="{53827064-BFF2-4F72-A0F8-4F4431D8CF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43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adre_points_colo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roupe 177"/>
          <p:cNvGrpSpPr/>
          <p:nvPr userDrawn="1"/>
        </p:nvGrpSpPr>
        <p:grpSpPr>
          <a:xfrm>
            <a:off x="265595" y="393695"/>
            <a:ext cx="135659" cy="6070611"/>
            <a:chOff x="265595" y="479914"/>
            <a:chExt cx="135658" cy="6070611"/>
          </a:xfrm>
        </p:grpSpPr>
        <p:grpSp>
          <p:nvGrpSpPr>
            <p:cNvPr id="176" name="Groupe 175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51" name="Ellipse 50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Ellipse 51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Ellipse 52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Ellipse 53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44" name="Ellipse 43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38" name="Ellipse 37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32" name="Ellipse 31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26" name="Ellipse 25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20" name="Ellipse 19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62" name="Groupe 61"/>
          <p:cNvGrpSpPr/>
          <p:nvPr userDrawn="1"/>
        </p:nvGrpSpPr>
        <p:grpSpPr>
          <a:xfrm>
            <a:off x="401254" y="6525345"/>
            <a:ext cx="8341495" cy="135658"/>
            <a:chOff x="177655" y="4672866"/>
            <a:chExt cx="8341494" cy="135658"/>
          </a:xfrm>
        </p:grpSpPr>
        <p:grpSp>
          <p:nvGrpSpPr>
            <p:cNvPr id="63" name="Groupe 62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113" name="Ellipse 112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113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114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Ellipse 115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116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117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4" name="Groupe 63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107" name="Ellipse 106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" name="Ellipse 107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" name="Ellipse 108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" name="Ellipse 109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110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111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5" name="Groupe 64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101" name="Ellipse 100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Ellipse 101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" name="Ellipse 102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" name="Ellipse 103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Ellipse 104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Ellipse 105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6" name="Groupe 65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95" name="Ellipse 94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95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96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97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98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Ellipse 99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7" name="Groupe 66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89" name="Ellipse 88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89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90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91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92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93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8" name="Groupe 67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83" name="Ellipse 82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83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85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Ellipse 86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Ellipse 87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9" name="Groupe 68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77" name="Ellipse 76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Ellipse 77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Ellipse 78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Ellipse 79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" name="Ellipse 80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Ellipse 81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0" name="Groupe 69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71" name="Ellipse 70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Ellipse 71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72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74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19" name="Groupe 118"/>
          <p:cNvGrpSpPr/>
          <p:nvPr userDrawn="1"/>
        </p:nvGrpSpPr>
        <p:grpSpPr>
          <a:xfrm>
            <a:off x="401254" y="174687"/>
            <a:ext cx="8341495" cy="135658"/>
            <a:chOff x="177655" y="4672866"/>
            <a:chExt cx="8341494" cy="135658"/>
          </a:xfrm>
        </p:grpSpPr>
        <p:grpSp>
          <p:nvGrpSpPr>
            <p:cNvPr id="120" name="Groupe 119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170" name="Ellipse 169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" name="Ellipse 170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Ellipse 171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Ellipse 173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" name="Ellipse 174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1" name="Groupe 120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164" name="Ellipse 163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" name="Ellipse 164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" name="Ellipse 165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" name="Ellipse 166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" name="Ellipse 167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" name="Ellipse 168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2" name="Groupe 121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158" name="Ellipse 157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9" name="Ellipse 158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Ellipse 159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Ellipse 160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2" name="Ellipse 161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" name="Ellipse 162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3" name="Groupe 122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Ellipse 152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4" name="Ellipse 153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Ellipse 154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6" name="Ellipse 155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7" name="Ellipse 156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4" name="Groupe 123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146" name="Ellipse 145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" name="Ellipse 146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" name="Ellipse 147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" name="Ellipse 148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0" name="Ellipse 149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Ellipse 150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5" name="Groupe 124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140" name="Ellipse 139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Ellipse 140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" name="Ellipse 141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" name="Ellipse 143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" name="Ellipse 144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6" name="Groupe 125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134" name="Ellipse 133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" name="Ellipse 137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7" name="Groupe 126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128" name="Ellipse 127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9" name="Ellipse 128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0" name="Ellipse 129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Ellipse 130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2" name="Ellipse 131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79" name="Groupe 178"/>
          <p:cNvGrpSpPr/>
          <p:nvPr userDrawn="1"/>
        </p:nvGrpSpPr>
        <p:grpSpPr>
          <a:xfrm>
            <a:off x="8742747" y="393695"/>
            <a:ext cx="135659" cy="6070611"/>
            <a:chOff x="265595" y="479914"/>
            <a:chExt cx="135658" cy="6070611"/>
          </a:xfrm>
        </p:grpSpPr>
        <p:grpSp>
          <p:nvGrpSpPr>
            <p:cNvPr id="180" name="Groupe 179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216" name="Ellipse 215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7" name="Ellipse 216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8" name="Ellipse 217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9" name="Ellipse 218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0" name="Ellipse 219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81" name="Groupe 180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210" name="Ellipse 209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" name="Ellipse 210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" name="Ellipse 211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" name="Ellipse 212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" name="Ellipse 213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82" name="Groupe 181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204" name="Ellipse 203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" name="Ellipse 204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6" name="Ellipse 205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" name="Ellipse 206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" name="Ellipse 207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" name="Ellipse 208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83" name="Groupe 182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198" name="Ellipse 197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" name="Ellipse 198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" name="Ellipse 199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" name="Ellipse 200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" name="Ellipse 201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" name="Ellipse 202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84" name="Groupe 183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192" name="Ellipse 191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3" name="Ellipse 192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" name="Ellipse 193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5" name="Ellipse 194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Ellipse 195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Ellipse 196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85" name="Groupe 184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186" name="Ellipse 185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7" name="Ellipse 186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8" name="Ellipse 187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9" name="Ellipse 188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0" name="Ellipse 189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Ellipse 190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561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403246" y="65183"/>
            <a:ext cx="8539901" cy="328512"/>
            <a:chOff x="401253" y="174687"/>
            <a:chExt cx="8539901" cy="328512"/>
          </a:xfrm>
        </p:grpSpPr>
        <p:grpSp>
          <p:nvGrpSpPr>
            <p:cNvPr id="7" name="Groupe 6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3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3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2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1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1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2" name="Groupe 41"/>
          <p:cNvGrpSpPr/>
          <p:nvPr userDrawn="1"/>
        </p:nvGrpSpPr>
        <p:grpSpPr>
          <a:xfrm>
            <a:off x="119214" y="6428563"/>
            <a:ext cx="8539901" cy="328512"/>
            <a:chOff x="401253" y="174687"/>
            <a:chExt cx="8539901" cy="328512"/>
          </a:xfrm>
        </p:grpSpPr>
        <p:grpSp>
          <p:nvGrpSpPr>
            <p:cNvPr id="43" name="Groupe 42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7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4" name="Groupe 43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6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" name="Groupe 44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6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6" name="Groupe 45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5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" name="Groupe 46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4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8" name="Groupe 77"/>
          <p:cNvGrpSpPr/>
          <p:nvPr userDrawn="1"/>
        </p:nvGrpSpPr>
        <p:grpSpPr>
          <a:xfrm>
            <a:off x="121577" y="1592877"/>
            <a:ext cx="328513" cy="5054694"/>
            <a:chOff x="121576" y="1592877"/>
            <a:chExt cx="328513" cy="5054694"/>
          </a:xfrm>
        </p:grpSpPr>
        <p:grpSp>
          <p:nvGrpSpPr>
            <p:cNvPr id="79" name="Groupe 78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9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0" name="Groupe 79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8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1" name="Groupe 80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8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0" name="Groupe 99"/>
          <p:cNvGrpSpPr/>
          <p:nvPr userDrawn="1"/>
        </p:nvGrpSpPr>
        <p:grpSpPr>
          <a:xfrm>
            <a:off x="121579" y="208280"/>
            <a:ext cx="328512" cy="1350813"/>
            <a:chOff x="121579" y="208279"/>
            <a:chExt cx="328512" cy="1350813"/>
          </a:xfrm>
        </p:grpSpPr>
        <p:sp>
          <p:nvSpPr>
            <p:cNvPr id="101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6" name="Groupe 105"/>
          <p:cNvGrpSpPr/>
          <p:nvPr userDrawn="1"/>
        </p:nvGrpSpPr>
        <p:grpSpPr>
          <a:xfrm rot="10800000">
            <a:off x="8614634" y="174687"/>
            <a:ext cx="328513" cy="5054694"/>
            <a:chOff x="121576" y="1592877"/>
            <a:chExt cx="328513" cy="5054694"/>
          </a:xfrm>
        </p:grpSpPr>
        <p:grpSp>
          <p:nvGrpSpPr>
            <p:cNvPr id="107" name="Groupe 106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12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07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11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108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11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28" name="Groupe 127"/>
          <p:cNvGrpSpPr/>
          <p:nvPr userDrawn="1"/>
        </p:nvGrpSpPr>
        <p:grpSpPr>
          <a:xfrm rot="10800000">
            <a:off x="8614633" y="5303561"/>
            <a:ext cx="328512" cy="1350813"/>
            <a:chOff x="121579" y="208279"/>
            <a:chExt cx="328512" cy="1350813"/>
          </a:xfrm>
        </p:grpSpPr>
        <p:sp>
          <p:nvSpPr>
            <p:cNvPr id="129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9727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403246" y="65183"/>
            <a:ext cx="8539901" cy="328512"/>
            <a:chOff x="401253" y="174687"/>
            <a:chExt cx="8539901" cy="328512"/>
          </a:xfrm>
        </p:grpSpPr>
        <p:grpSp>
          <p:nvGrpSpPr>
            <p:cNvPr id="7" name="Groupe 6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3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3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2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1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1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2" name="Groupe 41"/>
          <p:cNvGrpSpPr/>
          <p:nvPr userDrawn="1"/>
        </p:nvGrpSpPr>
        <p:grpSpPr>
          <a:xfrm>
            <a:off x="119214" y="6428563"/>
            <a:ext cx="8539901" cy="328512"/>
            <a:chOff x="401253" y="174687"/>
            <a:chExt cx="8539901" cy="328512"/>
          </a:xfrm>
        </p:grpSpPr>
        <p:grpSp>
          <p:nvGrpSpPr>
            <p:cNvPr id="43" name="Groupe 42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7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4" name="Groupe 43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6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" name="Groupe 44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6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6" name="Groupe 45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5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" name="Groupe 46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4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8" name="Groupe 77"/>
          <p:cNvGrpSpPr/>
          <p:nvPr userDrawn="1"/>
        </p:nvGrpSpPr>
        <p:grpSpPr>
          <a:xfrm>
            <a:off x="121577" y="1592877"/>
            <a:ext cx="328513" cy="5054694"/>
            <a:chOff x="121576" y="1592877"/>
            <a:chExt cx="328513" cy="5054694"/>
          </a:xfrm>
        </p:grpSpPr>
        <p:grpSp>
          <p:nvGrpSpPr>
            <p:cNvPr id="79" name="Groupe 78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9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0" name="Groupe 79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8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1" name="Groupe 80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8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0" name="Groupe 99"/>
          <p:cNvGrpSpPr/>
          <p:nvPr userDrawn="1"/>
        </p:nvGrpSpPr>
        <p:grpSpPr>
          <a:xfrm>
            <a:off x="121579" y="208280"/>
            <a:ext cx="328512" cy="1350813"/>
            <a:chOff x="121579" y="208279"/>
            <a:chExt cx="328512" cy="1350813"/>
          </a:xfrm>
        </p:grpSpPr>
        <p:sp>
          <p:nvSpPr>
            <p:cNvPr id="101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donu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donu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donu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donu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donu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6" name="Groupe 105"/>
          <p:cNvGrpSpPr/>
          <p:nvPr userDrawn="1"/>
        </p:nvGrpSpPr>
        <p:grpSpPr>
          <a:xfrm rot="10800000">
            <a:off x="8614634" y="174687"/>
            <a:ext cx="328513" cy="5054694"/>
            <a:chOff x="121576" y="1592877"/>
            <a:chExt cx="328513" cy="5054694"/>
          </a:xfrm>
        </p:grpSpPr>
        <p:grpSp>
          <p:nvGrpSpPr>
            <p:cNvPr id="107" name="Groupe 106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12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07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11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108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11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28" name="Groupe 127"/>
          <p:cNvGrpSpPr/>
          <p:nvPr userDrawn="1"/>
        </p:nvGrpSpPr>
        <p:grpSpPr>
          <a:xfrm rot="10800000">
            <a:off x="8614633" y="5303561"/>
            <a:ext cx="328512" cy="1350813"/>
            <a:chOff x="121579" y="208279"/>
            <a:chExt cx="328512" cy="1350813"/>
          </a:xfrm>
        </p:grpSpPr>
        <p:sp>
          <p:nvSpPr>
            <p:cNvPr id="129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donu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donu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donu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donu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donu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505090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403246" y="65183"/>
            <a:ext cx="8539901" cy="328512"/>
            <a:chOff x="401253" y="174687"/>
            <a:chExt cx="8539901" cy="328512"/>
          </a:xfrm>
        </p:grpSpPr>
        <p:grpSp>
          <p:nvGrpSpPr>
            <p:cNvPr id="7" name="Groupe 6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3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3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2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1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1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2" name="Groupe 41"/>
          <p:cNvGrpSpPr/>
          <p:nvPr userDrawn="1"/>
        </p:nvGrpSpPr>
        <p:grpSpPr>
          <a:xfrm>
            <a:off x="119214" y="6428563"/>
            <a:ext cx="8539901" cy="328512"/>
            <a:chOff x="401253" y="174687"/>
            <a:chExt cx="8539901" cy="328512"/>
          </a:xfrm>
        </p:grpSpPr>
        <p:grpSp>
          <p:nvGrpSpPr>
            <p:cNvPr id="43" name="Groupe 42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7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4" name="Groupe 43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6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" name="Groupe 44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6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6" name="Groupe 45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5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" name="Groupe 46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4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8" name="Groupe 77"/>
          <p:cNvGrpSpPr/>
          <p:nvPr userDrawn="1"/>
        </p:nvGrpSpPr>
        <p:grpSpPr>
          <a:xfrm>
            <a:off x="121577" y="1592877"/>
            <a:ext cx="328513" cy="5054694"/>
            <a:chOff x="121576" y="1592877"/>
            <a:chExt cx="328513" cy="5054694"/>
          </a:xfrm>
        </p:grpSpPr>
        <p:grpSp>
          <p:nvGrpSpPr>
            <p:cNvPr id="79" name="Groupe 78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9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0" name="Groupe 79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8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1" name="Groupe 80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8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0" name="Groupe 99"/>
          <p:cNvGrpSpPr/>
          <p:nvPr userDrawn="1"/>
        </p:nvGrpSpPr>
        <p:grpSpPr>
          <a:xfrm>
            <a:off x="121579" y="208280"/>
            <a:ext cx="328512" cy="1350813"/>
            <a:chOff x="121579" y="208279"/>
            <a:chExt cx="328512" cy="1350813"/>
          </a:xfrm>
        </p:grpSpPr>
        <p:sp>
          <p:nvSpPr>
            <p:cNvPr id="101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donu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donu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donu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donu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donu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6" name="Groupe 105"/>
          <p:cNvGrpSpPr/>
          <p:nvPr userDrawn="1"/>
        </p:nvGrpSpPr>
        <p:grpSpPr>
          <a:xfrm rot="10800000">
            <a:off x="8614634" y="174687"/>
            <a:ext cx="328513" cy="5054694"/>
            <a:chOff x="121576" y="1592877"/>
            <a:chExt cx="328513" cy="5054694"/>
          </a:xfrm>
        </p:grpSpPr>
        <p:grpSp>
          <p:nvGrpSpPr>
            <p:cNvPr id="107" name="Groupe 106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12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07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11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108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11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28" name="Groupe 127"/>
          <p:cNvGrpSpPr/>
          <p:nvPr userDrawn="1"/>
        </p:nvGrpSpPr>
        <p:grpSpPr>
          <a:xfrm rot="10800000">
            <a:off x="8614633" y="5303561"/>
            <a:ext cx="328512" cy="1350813"/>
            <a:chOff x="121579" y="208279"/>
            <a:chExt cx="328512" cy="1350813"/>
          </a:xfrm>
        </p:grpSpPr>
        <p:sp>
          <p:nvSpPr>
            <p:cNvPr id="129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donu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donu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donu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donu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donu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4" name="Groupe 133"/>
          <p:cNvGrpSpPr/>
          <p:nvPr userDrawn="1"/>
        </p:nvGrpSpPr>
        <p:grpSpPr>
          <a:xfrm>
            <a:off x="4170490" y="1577569"/>
            <a:ext cx="328513" cy="5054694"/>
            <a:chOff x="121576" y="1592877"/>
            <a:chExt cx="328513" cy="5054694"/>
          </a:xfrm>
        </p:grpSpPr>
        <p:grpSp>
          <p:nvGrpSpPr>
            <p:cNvPr id="135" name="Groupe 134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15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6" name="Groupe 135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14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7" name="Groupe 136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13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56" name="Groupe 155"/>
          <p:cNvGrpSpPr/>
          <p:nvPr userDrawn="1"/>
        </p:nvGrpSpPr>
        <p:grpSpPr>
          <a:xfrm>
            <a:off x="4170490" y="192972"/>
            <a:ext cx="328512" cy="1350813"/>
            <a:chOff x="121579" y="208279"/>
            <a:chExt cx="328512" cy="1350813"/>
          </a:xfrm>
        </p:grpSpPr>
        <p:sp>
          <p:nvSpPr>
            <p:cNvPr id="157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donu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donu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donu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donu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1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donu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2" name="Groupe 161"/>
          <p:cNvGrpSpPr/>
          <p:nvPr userDrawn="1"/>
        </p:nvGrpSpPr>
        <p:grpSpPr>
          <a:xfrm>
            <a:off x="4744110" y="1559094"/>
            <a:ext cx="328513" cy="5054694"/>
            <a:chOff x="121576" y="1592877"/>
            <a:chExt cx="328513" cy="5054694"/>
          </a:xfrm>
        </p:grpSpPr>
        <p:grpSp>
          <p:nvGrpSpPr>
            <p:cNvPr id="163" name="Groupe 162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17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4" name="Groupe 163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17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5" name="Groupe 164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16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donu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donu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84" name="Groupe 183"/>
          <p:cNvGrpSpPr/>
          <p:nvPr userDrawn="1"/>
        </p:nvGrpSpPr>
        <p:grpSpPr>
          <a:xfrm>
            <a:off x="4744110" y="174497"/>
            <a:ext cx="328512" cy="1350813"/>
            <a:chOff x="121579" y="208279"/>
            <a:chExt cx="328512" cy="1350813"/>
          </a:xfrm>
        </p:grpSpPr>
        <p:sp>
          <p:nvSpPr>
            <p:cNvPr id="185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donu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donu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donu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donu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donu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086435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265595" y="393695"/>
            <a:ext cx="135659" cy="6070611"/>
            <a:chOff x="265595" y="479914"/>
            <a:chExt cx="135658" cy="6070611"/>
          </a:xfrm>
        </p:grpSpPr>
        <p:grpSp>
          <p:nvGrpSpPr>
            <p:cNvPr id="7" name="Groupe 6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43" name="Ellipse 156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Ellipse 157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158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159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160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37" name="Ellipse 150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151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152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153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154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Ellipse 155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31" name="Ellipse 144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145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146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147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148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Ellipse 149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25" name="Ellipse 138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139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140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141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142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143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19" name="Ellipse 132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133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134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135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136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137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13" name="Ellipse 126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27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28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29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30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Ellipse 131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8" name="Groupe 47"/>
          <p:cNvGrpSpPr/>
          <p:nvPr userDrawn="1"/>
        </p:nvGrpSpPr>
        <p:grpSpPr>
          <a:xfrm>
            <a:off x="401254" y="6525345"/>
            <a:ext cx="8341495" cy="135658"/>
            <a:chOff x="177655" y="4672866"/>
            <a:chExt cx="8341494" cy="135658"/>
          </a:xfrm>
        </p:grpSpPr>
        <p:grpSp>
          <p:nvGrpSpPr>
            <p:cNvPr id="49" name="Groupe 48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99" name="Ellipse 212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Ellipse 213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Ellipse 214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Ellipse 215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" name="Ellipse 216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" name="Ellipse 217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" name="Groupe 49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93" name="Ellipse 206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207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208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209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210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211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" name="Groupe 50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87" name="Ellipse 200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Ellipse 201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Ellipse 202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203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204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205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2" name="Groupe 51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81" name="Ellipse 194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Ellipse 195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Ellipse 196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197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198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199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3" name="Groupe 52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75" name="Ellipse 188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189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190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Ellipse 191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Ellipse 192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Ellipse 193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4" name="Groupe 53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69" name="Ellipse 182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183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Ellipse 184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Ellipse 185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186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187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5" name="Groupe 54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63" name="Ellipse 176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177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178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179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180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181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6" name="Groupe 55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57" name="Ellipse 170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171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172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173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174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175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5" name="Groupe 104"/>
          <p:cNvGrpSpPr/>
          <p:nvPr userDrawn="1"/>
        </p:nvGrpSpPr>
        <p:grpSpPr>
          <a:xfrm>
            <a:off x="401254" y="174687"/>
            <a:ext cx="8341495" cy="135658"/>
            <a:chOff x="177655" y="4672866"/>
            <a:chExt cx="8341494" cy="135658"/>
          </a:xfrm>
        </p:grpSpPr>
        <p:grpSp>
          <p:nvGrpSpPr>
            <p:cNvPr id="106" name="Groupe 105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156" name="Ellipse 269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7" name="Ellipse 270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8" name="Ellipse 271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9" name="Ellipse 272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Ellipse 273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Ellipse 274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7" name="Groupe 106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150" name="Ellipse 263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Ellipse 264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2" name="Ellipse 265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Ellipse 266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4" name="Ellipse 267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Ellipse 268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07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144" name="Ellipse 257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" name="Ellipse 258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" name="Ellipse 259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" name="Ellipse 260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" name="Ellipse 261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" name="Ellipse 262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108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138" name="Ellipse 251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252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" name="Ellipse 253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Ellipse 254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" name="Ellipse 255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Ellipse 256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0" name="Groupe 109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132" name="Ellipse 245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Ellipse 246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4" name="Ellipse 247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248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249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250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1" name="Groupe 110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126" name="Ellipse 239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Ellipse 240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Ellipse 241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9" name="Ellipse 242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0" name="Ellipse 243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Ellipse 244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2" name="Groupe 111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120" name="Ellipse 233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234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Ellipse 235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236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237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238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3" name="Groupe 112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114" name="Ellipse 227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228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Ellipse 229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230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231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232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62" name="Groupe 161"/>
          <p:cNvGrpSpPr/>
          <p:nvPr userDrawn="1"/>
        </p:nvGrpSpPr>
        <p:grpSpPr>
          <a:xfrm>
            <a:off x="8742747" y="393695"/>
            <a:ext cx="135659" cy="6070611"/>
            <a:chOff x="265595" y="479914"/>
            <a:chExt cx="135658" cy="6070611"/>
          </a:xfrm>
        </p:grpSpPr>
        <p:grpSp>
          <p:nvGrpSpPr>
            <p:cNvPr id="163" name="Groupe 162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199" name="Ellipse 312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" name="Ellipse 313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" name="Ellipse 314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" name="Ellipse 315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" name="Ellipse 316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193" name="Ellipse 306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" name="Ellipse 307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5" name="Ellipse 308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Ellipse 309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Ellipse 310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" name="Ellipse 311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5" name="Groupe 164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187" name="Ellipse 300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8" name="Ellipse 301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9" name="Ellipse 302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0" name="Ellipse 303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Ellipse 304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2" name="Ellipse 305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6" name="Groupe 165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181" name="Ellipse 294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" name="Ellipse 295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" name="Ellipse 296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4" name="Ellipse 297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Ellipse 298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Ellipse 299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7" name="Groupe 166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175" name="Ellipse 288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" name="Ellipse 289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" name="Ellipse 290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" name="Ellipse 291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Ellipse 292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" name="Ellipse 293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8" name="Groupe 167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169" name="Ellipse 282"/>
              <p:cNvSpPr/>
              <p:nvPr/>
            </p:nvSpPr>
            <p:spPr>
              <a:xfrm>
                <a:off x="53955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" name="Ellipse 283"/>
              <p:cNvSpPr/>
              <p:nvPr/>
            </p:nvSpPr>
            <p:spPr>
              <a:xfrm>
                <a:off x="81318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" name="Ellipse 284"/>
              <p:cNvSpPr/>
              <p:nvPr/>
            </p:nvSpPr>
            <p:spPr>
              <a:xfrm>
                <a:off x="1086812" y="4437112"/>
                <a:ext cx="216024" cy="216024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Ellipse 285"/>
              <p:cNvSpPr/>
              <p:nvPr/>
            </p:nvSpPr>
            <p:spPr>
              <a:xfrm>
                <a:off x="136044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Ellipse 286"/>
              <p:cNvSpPr/>
              <p:nvPr/>
            </p:nvSpPr>
            <p:spPr>
              <a:xfrm>
                <a:off x="1634072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Ellipse 287"/>
              <p:cNvSpPr/>
              <p:nvPr/>
            </p:nvSpPr>
            <p:spPr>
              <a:xfrm>
                <a:off x="1907704" y="4437112"/>
                <a:ext cx="216024" cy="216024"/>
              </a:xfrm>
              <a:prstGeom prst="ellips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5160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022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dre_carrés_colo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e 119"/>
          <p:cNvGrpSpPr/>
          <p:nvPr userDrawn="1"/>
        </p:nvGrpSpPr>
        <p:grpSpPr>
          <a:xfrm>
            <a:off x="265595" y="393695"/>
            <a:ext cx="135659" cy="6070611"/>
            <a:chOff x="265595" y="479914"/>
            <a:chExt cx="135658" cy="6070611"/>
          </a:xfrm>
        </p:grpSpPr>
        <p:grpSp>
          <p:nvGrpSpPr>
            <p:cNvPr id="121" name="Groupe 120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157" name="Ellipse 156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8" name="Ellipse 157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9" name="Ellipse 158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Ellipse 159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Ellipse 160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2" name="Groupe 121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151" name="Ellipse 150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2" name="Ellipse 151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Ellipse 152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4" name="Ellipse 153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Ellipse 154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6" name="Ellipse 155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3" name="Groupe 122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145" name="Ellipse 144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" name="Ellipse 145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" name="Ellipse 146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" name="Ellipse 147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" name="Ellipse 148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0" name="Ellipse 149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4" name="Groupe 123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139" name="Ellipse 138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" name="Ellipse 139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Ellipse 140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" name="Ellipse 141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" name="Ellipse 143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5" name="Groupe 124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133" name="Ellipse 132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" name="Ellipse 137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6" name="Groupe 125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127" name="Ellipse 126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Ellipse 127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9" name="Ellipse 128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0" name="Ellipse 129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Ellipse 130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2" name="Ellipse 131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62" name="Groupe 161"/>
          <p:cNvGrpSpPr/>
          <p:nvPr userDrawn="1"/>
        </p:nvGrpSpPr>
        <p:grpSpPr>
          <a:xfrm>
            <a:off x="401254" y="6525345"/>
            <a:ext cx="8341495" cy="135658"/>
            <a:chOff x="177655" y="4672866"/>
            <a:chExt cx="8341494" cy="135658"/>
          </a:xfrm>
        </p:grpSpPr>
        <p:grpSp>
          <p:nvGrpSpPr>
            <p:cNvPr id="163" name="Groupe 162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213" name="Ellipse 212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" name="Ellipse 213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" name="Ellipse 214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" name="Ellipse 215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7" name="Ellipse 216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8" name="Ellipse 217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207" name="Ellipse 206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" name="Ellipse 207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" name="Ellipse 208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" name="Ellipse 209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" name="Ellipse 210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" name="Ellipse 211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5" name="Groupe 164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201" name="Ellipse 200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" name="Ellipse 201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" name="Ellipse 202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" name="Ellipse 203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" name="Ellipse 204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6" name="Ellipse 205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6" name="Groupe 165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195" name="Ellipse 194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Ellipse 195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Ellipse 196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" name="Ellipse 197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" name="Ellipse 198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" name="Ellipse 199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7" name="Groupe 166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189" name="Ellipse 188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0" name="Ellipse 189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Ellipse 190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2" name="Ellipse 191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3" name="Ellipse 192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" name="Ellipse 193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8" name="Groupe 167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183" name="Ellipse 182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4" name="Ellipse 183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Ellipse 184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Ellipse 185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7" name="Ellipse 186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8" name="Ellipse 187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9" name="Groupe 168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177" name="Ellipse 176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" name="Ellipse 177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Ellipse 178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" name="Ellipse 179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" name="Ellipse 180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" name="Ellipse 181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0" name="Groupe 169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171" name="Ellipse 170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Ellipse 171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Ellipse 173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" name="Ellipse 174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" name="Ellipse 175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19" name="Groupe 218"/>
          <p:cNvGrpSpPr/>
          <p:nvPr userDrawn="1"/>
        </p:nvGrpSpPr>
        <p:grpSpPr>
          <a:xfrm>
            <a:off x="401254" y="174687"/>
            <a:ext cx="8341495" cy="135658"/>
            <a:chOff x="177655" y="4672866"/>
            <a:chExt cx="8341494" cy="135658"/>
          </a:xfrm>
        </p:grpSpPr>
        <p:grpSp>
          <p:nvGrpSpPr>
            <p:cNvPr id="220" name="Groupe 219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270" name="Ellipse 269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1" name="Ellipse 270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2" name="Ellipse 271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3" name="Ellipse 272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4" name="Ellipse 273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5" name="Ellipse 274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1" name="Groupe 220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264" name="Ellipse 263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5" name="Ellipse 264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6" name="Ellipse 265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7" name="Ellipse 266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8" name="Ellipse 267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9" name="Ellipse 268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2" name="Groupe 221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258" name="Ellipse 257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9" name="Ellipse 258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0" name="Ellipse 259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" name="Ellipse 260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2" name="Ellipse 261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3" name="Ellipse 262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3" name="Groupe 222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252" name="Ellipse 251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3" name="Ellipse 252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4" name="Ellipse 253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5" name="Ellipse 254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6" name="Ellipse 255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7" name="Ellipse 256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4" name="Groupe 223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246" name="Ellipse 245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" name="Ellipse 246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" name="Ellipse 247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" name="Ellipse 248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0" name="Ellipse 249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1" name="Ellipse 250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5" name="Groupe 224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240" name="Ellipse 239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" name="Ellipse 240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" name="Ellipse 241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" name="Ellipse 242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" name="Ellipse 243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" name="Ellipse 244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6" name="Groupe 225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234" name="Ellipse 233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" name="Ellipse 234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" name="Ellipse 235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" name="Ellipse 236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" name="Ellipse 237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" name="Ellipse 238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7" name="Groupe 226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228" name="Ellipse 227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" name="Ellipse 228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" name="Ellipse 229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" name="Ellipse 230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" name="Ellipse 231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" name="Ellipse 232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76" name="Groupe 275"/>
          <p:cNvGrpSpPr/>
          <p:nvPr userDrawn="1"/>
        </p:nvGrpSpPr>
        <p:grpSpPr>
          <a:xfrm>
            <a:off x="8742747" y="393695"/>
            <a:ext cx="135659" cy="6070611"/>
            <a:chOff x="265595" y="479914"/>
            <a:chExt cx="135658" cy="6070611"/>
          </a:xfrm>
        </p:grpSpPr>
        <p:grpSp>
          <p:nvGrpSpPr>
            <p:cNvPr id="277" name="Groupe 276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313" name="Ellipse 312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4" name="Ellipse 313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5" name="Ellipse 314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6" name="Ellipse 315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7" name="Ellipse 316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8" name="Groupe 277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307" name="Ellipse 306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8" name="Ellipse 307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9" name="Ellipse 308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0" name="Ellipse 309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1" name="Ellipse 310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2" name="Ellipse 311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9" name="Groupe 278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301" name="Ellipse 300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2" name="Ellipse 301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3" name="Ellipse 302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4" name="Ellipse 303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5" name="Ellipse 304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6" name="Ellipse 305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0" name="Groupe 279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295" name="Ellipse 294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6" name="Ellipse 295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7" name="Ellipse 296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8" name="Ellipse 297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9" name="Ellipse 298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0" name="Ellipse 299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1" name="Groupe 280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289" name="Ellipse 288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0" name="Ellipse 289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1" name="Ellipse 290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2" name="Ellipse 291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3" name="Ellipse 292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4" name="Ellipse 293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2" name="Groupe 281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283" name="Ellipse 282"/>
              <p:cNvSpPr/>
              <p:nvPr/>
            </p:nvSpPr>
            <p:spPr>
              <a:xfrm>
                <a:off x="53955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4" name="Ellipse 283"/>
              <p:cNvSpPr/>
              <p:nvPr/>
            </p:nvSpPr>
            <p:spPr>
              <a:xfrm>
                <a:off x="81318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5" name="Ellipse 284"/>
              <p:cNvSpPr/>
              <p:nvPr/>
            </p:nvSpPr>
            <p:spPr>
              <a:xfrm>
                <a:off x="1086812" y="4437112"/>
                <a:ext cx="216024" cy="21602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6" name="Ellipse 285"/>
              <p:cNvSpPr/>
              <p:nvPr/>
            </p:nvSpPr>
            <p:spPr>
              <a:xfrm>
                <a:off x="136044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7" name="Ellipse 286"/>
              <p:cNvSpPr/>
              <p:nvPr/>
            </p:nvSpPr>
            <p:spPr>
              <a:xfrm>
                <a:off x="1634072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8" name="Ellipse 287"/>
              <p:cNvSpPr/>
              <p:nvPr/>
            </p:nvSpPr>
            <p:spPr>
              <a:xfrm>
                <a:off x="1907704" y="4437112"/>
                <a:ext cx="216024" cy="21602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806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dre_coeurs_colo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265595" y="393695"/>
            <a:ext cx="135659" cy="6070611"/>
            <a:chOff x="265595" y="479914"/>
            <a:chExt cx="135658" cy="6070611"/>
          </a:xfrm>
        </p:grpSpPr>
        <p:grpSp>
          <p:nvGrpSpPr>
            <p:cNvPr id="7" name="Groupe 6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43" name="Ellipse 42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Ellipse 43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37" name="Ellipse 36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31" name="Ellipse 30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25" name="Ellipse 24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19" name="Ellipse 18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13" name="Ellipse 12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8" name="Groupe 47"/>
          <p:cNvGrpSpPr/>
          <p:nvPr userDrawn="1"/>
        </p:nvGrpSpPr>
        <p:grpSpPr>
          <a:xfrm>
            <a:off x="401254" y="6525345"/>
            <a:ext cx="8341495" cy="135658"/>
            <a:chOff x="177655" y="4672866"/>
            <a:chExt cx="8341494" cy="135658"/>
          </a:xfrm>
        </p:grpSpPr>
        <p:grpSp>
          <p:nvGrpSpPr>
            <p:cNvPr id="49" name="Groupe 48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99" name="Ellipse 98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Ellipse 99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Ellipse 100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Ellipse 101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" name="Ellipse 102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" name="Ellipse 103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" name="Groupe 49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93" name="Ellipse 92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93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95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96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97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" name="Groupe 50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87" name="Ellipse 86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Ellipse 87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Ellipse 88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89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90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91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2" name="Groupe 51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81" name="Ellipse 80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Ellipse 81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Ellipse 82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83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85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3" name="Groupe 52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75" name="Ellipse 74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76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Ellipse 77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Ellipse 78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Ellipse 79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4" name="Groupe 53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69" name="Ellipse 68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Ellipse 71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72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5" name="Groupe 54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63" name="Ellipse 62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64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66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6" name="Groupe 55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57" name="Ellipse 56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5" name="Groupe 104"/>
          <p:cNvGrpSpPr/>
          <p:nvPr userDrawn="1"/>
        </p:nvGrpSpPr>
        <p:grpSpPr>
          <a:xfrm>
            <a:off x="401254" y="174687"/>
            <a:ext cx="8341495" cy="135658"/>
            <a:chOff x="177655" y="4672866"/>
            <a:chExt cx="8341494" cy="135658"/>
          </a:xfrm>
        </p:grpSpPr>
        <p:grpSp>
          <p:nvGrpSpPr>
            <p:cNvPr id="106" name="Groupe 105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156" name="Ellipse 155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7" name="Ellipse 156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8" name="Ellipse 157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9" name="Ellipse 158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Ellipse 159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Ellipse 160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7" name="Groupe 106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150" name="Ellipse 149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Ellipse 150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2" name="Ellipse 151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Ellipse 152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4" name="Ellipse 153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Ellipse 154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07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144" name="Ellipse 143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" name="Ellipse 144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" name="Ellipse 145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" name="Ellipse 146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" name="Ellipse 147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" name="Ellipse 148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108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138" name="Ellipse 137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" name="Ellipse 139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Ellipse 140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" name="Ellipse 141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0" name="Groupe 109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132" name="Ellipse 131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1" name="Groupe 110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126" name="Ellipse 125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Ellipse 126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Ellipse 127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9" name="Ellipse 128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0" name="Ellipse 129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Ellipse 130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2" name="Groupe 111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120" name="Ellipse 119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120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Ellipse 121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122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123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124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3" name="Groupe 112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114" name="Ellipse 113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114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Ellipse 115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116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117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118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62" name="Groupe 161"/>
          <p:cNvGrpSpPr/>
          <p:nvPr userDrawn="1"/>
        </p:nvGrpSpPr>
        <p:grpSpPr>
          <a:xfrm>
            <a:off x="8742747" y="393695"/>
            <a:ext cx="135659" cy="6070611"/>
            <a:chOff x="265595" y="479914"/>
            <a:chExt cx="135658" cy="6070611"/>
          </a:xfrm>
        </p:grpSpPr>
        <p:grpSp>
          <p:nvGrpSpPr>
            <p:cNvPr id="163" name="Groupe 162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199" name="Ellipse 198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" name="Ellipse 199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" name="Ellipse 200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" name="Ellipse 201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" name="Ellipse 202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193" name="Ellipse 192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" name="Ellipse 193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5" name="Ellipse 194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Ellipse 195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Ellipse 196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" name="Ellipse 197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5" name="Groupe 164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187" name="Ellipse 186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8" name="Ellipse 187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9" name="Ellipse 188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0" name="Ellipse 189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Ellipse 190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2" name="Ellipse 191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6" name="Groupe 165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181" name="Ellipse 180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" name="Ellipse 181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" name="Ellipse 182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4" name="Ellipse 183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Ellipse 184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Ellipse 185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7" name="Groupe 166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175" name="Ellipse 174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" name="Ellipse 175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" name="Ellipse 176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" name="Ellipse 177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Ellipse 178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" name="Ellipse 179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8" name="Groupe 167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169" name="Ellipse 168"/>
              <p:cNvSpPr/>
              <p:nvPr/>
            </p:nvSpPr>
            <p:spPr>
              <a:xfrm>
                <a:off x="53955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" name="Ellipse 169"/>
              <p:cNvSpPr/>
              <p:nvPr/>
            </p:nvSpPr>
            <p:spPr>
              <a:xfrm>
                <a:off x="81318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" name="Ellipse 170"/>
              <p:cNvSpPr/>
              <p:nvPr/>
            </p:nvSpPr>
            <p:spPr>
              <a:xfrm>
                <a:off x="1086812" y="4437112"/>
                <a:ext cx="216024" cy="216024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Ellipse 171"/>
              <p:cNvSpPr/>
              <p:nvPr/>
            </p:nvSpPr>
            <p:spPr>
              <a:xfrm>
                <a:off x="136044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1634072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Ellipse 173"/>
              <p:cNvSpPr/>
              <p:nvPr/>
            </p:nvSpPr>
            <p:spPr>
              <a:xfrm>
                <a:off x="1907704" y="4437112"/>
                <a:ext cx="216024" cy="216024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7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dre_étoiles_color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265595" y="393695"/>
            <a:ext cx="135659" cy="6070611"/>
            <a:chOff x="265595" y="479914"/>
            <a:chExt cx="135658" cy="6070611"/>
          </a:xfrm>
        </p:grpSpPr>
        <p:grpSp>
          <p:nvGrpSpPr>
            <p:cNvPr id="7" name="Groupe 6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43" name="Ellipse 42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Ellipse 43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37" name="Ellipse 36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31" name="Ellipse 30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25" name="Ellipse 24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19" name="Ellipse 18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13" name="Ellipse 12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8" name="Groupe 47"/>
          <p:cNvGrpSpPr/>
          <p:nvPr userDrawn="1"/>
        </p:nvGrpSpPr>
        <p:grpSpPr>
          <a:xfrm>
            <a:off x="401254" y="6525345"/>
            <a:ext cx="8341495" cy="135658"/>
            <a:chOff x="177655" y="4672866"/>
            <a:chExt cx="8341494" cy="135658"/>
          </a:xfrm>
        </p:grpSpPr>
        <p:grpSp>
          <p:nvGrpSpPr>
            <p:cNvPr id="49" name="Groupe 48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99" name="Ellipse 98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Ellipse 99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Ellipse 100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Ellipse 101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" name="Ellipse 102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" name="Ellipse 103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" name="Groupe 49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93" name="Ellipse 92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93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95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96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97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" name="Groupe 50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87" name="Ellipse 86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Ellipse 87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Ellipse 88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89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90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91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2" name="Groupe 51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81" name="Ellipse 80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Ellipse 81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Ellipse 82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83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85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3" name="Groupe 52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75" name="Ellipse 74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76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Ellipse 77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Ellipse 78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Ellipse 79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4" name="Groupe 53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69" name="Ellipse 68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Ellipse 71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72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5" name="Groupe 54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63" name="Ellipse 62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64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66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6" name="Groupe 55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57" name="Ellipse 56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5" name="Groupe 104"/>
          <p:cNvGrpSpPr/>
          <p:nvPr userDrawn="1"/>
        </p:nvGrpSpPr>
        <p:grpSpPr>
          <a:xfrm>
            <a:off x="401254" y="174687"/>
            <a:ext cx="8341495" cy="135658"/>
            <a:chOff x="177655" y="4672866"/>
            <a:chExt cx="8341494" cy="135658"/>
          </a:xfrm>
        </p:grpSpPr>
        <p:grpSp>
          <p:nvGrpSpPr>
            <p:cNvPr id="106" name="Groupe 105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156" name="Ellipse 155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7" name="Ellipse 156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8" name="Ellipse 157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9" name="Ellipse 158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Ellipse 159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Ellipse 160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7" name="Groupe 106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150" name="Ellipse 149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Ellipse 150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2" name="Ellipse 151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Ellipse 152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4" name="Ellipse 153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Ellipse 154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07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144" name="Ellipse 143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" name="Ellipse 144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" name="Ellipse 145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" name="Ellipse 146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" name="Ellipse 147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" name="Ellipse 148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108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138" name="Ellipse 137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" name="Ellipse 139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Ellipse 140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" name="Ellipse 141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0" name="Groupe 109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132" name="Ellipse 131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1" name="Groupe 110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126" name="Ellipse 125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Ellipse 126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Ellipse 127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9" name="Ellipse 128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0" name="Ellipse 129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Ellipse 130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2" name="Groupe 111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120" name="Ellipse 119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120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Ellipse 121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122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123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124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3" name="Groupe 112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114" name="Ellipse 113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114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Ellipse 115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116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117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118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62" name="Groupe 161"/>
          <p:cNvGrpSpPr/>
          <p:nvPr userDrawn="1"/>
        </p:nvGrpSpPr>
        <p:grpSpPr>
          <a:xfrm>
            <a:off x="8742747" y="393695"/>
            <a:ext cx="135659" cy="6070611"/>
            <a:chOff x="265595" y="479914"/>
            <a:chExt cx="135658" cy="6070611"/>
          </a:xfrm>
        </p:grpSpPr>
        <p:grpSp>
          <p:nvGrpSpPr>
            <p:cNvPr id="163" name="Groupe 162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199" name="Ellipse 198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" name="Ellipse 199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" name="Ellipse 200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" name="Ellipse 201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" name="Ellipse 202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193" name="Ellipse 192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" name="Ellipse 193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5" name="Ellipse 194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Ellipse 195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Ellipse 196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" name="Ellipse 197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5" name="Groupe 164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187" name="Ellipse 186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8" name="Ellipse 187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9" name="Ellipse 188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0" name="Ellipse 189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Ellipse 190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2" name="Ellipse 191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6" name="Groupe 165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181" name="Ellipse 180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" name="Ellipse 181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" name="Ellipse 182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4" name="Ellipse 183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Ellipse 184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Ellipse 185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7" name="Groupe 166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175" name="Ellipse 174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" name="Ellipse 175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" name="Ellipse 176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" name="Ellipse 177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Ellipse 178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" name="Ellipse 179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8" name="Groupe 167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169" name="Ellipse 168"/>
              <p:cNvSpPr/>
              <p:nvPr/>
            </p:nvSpPr>
            <p:spPr>
              <a:xfrm>
                <a:off x="53955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" name="Ellipse 169"/>
              <p:cNvSpPr/>
              <p:nvPr/>
            </p:nvSpPr>
            <p:spPr>
              <a:xfrm>
                <a:off x="81318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" name="Ellipse 170"/>
              <p:cNvSpPr/>
              <p:nvPr/>
            </p:nvSpPr>
            <p:spPr>
              <a:xfrm>
                <a:off x="1086812" y="4437112"/>
                <a:ext cx="216024" cy="216024"/>
              </a:xfrm>
              <a:prstGeom prst="star7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Ellipse 171"/>
              <p:cNvSpPr/>
              <p:nvPr/>
            </p:nvSpPr>
            <p:spPr>
              <a:xfrm>
                <a:off x="136044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1634072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Ellipse 173"/>
              <p:cNvSpPr/>
              <p:nvPr/>
            </p:nvSpPr>
            <p:spPr>
              <a:xfrm>
                <a:off x="1907704" y="4437112"/>
                <a:ext cx="216024" cy="216024"/>
              </a:xfrm>
              <a:prstGeom prst="star7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342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855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 userDrawn="1"/>
        </p:nvGrpSpPr>
        <p:grpSpPr>
          <a:xfrm>
            <a:off x="265595" y="393695"/>
            <a:ext cx="135659" cy="6070611"/>
            <a:chOff x="265595" y="479914"/>
            <a:chExt cx="135658" cy="6070611"/>
          </a:xfrm>
        </p:grpSpPr>
        <p:grpSp>
          <p:nvGrpSpPr>
            <p:cNvPr id="3" name="Groupe 2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39" name="Ellipse 156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157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158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Ellipse 159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160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" name="Groupe 3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33" name="Ellipse 150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151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152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Ellipse 153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154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155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" name="Groupe 4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27" name="Ellipse 144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145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146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147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148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149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" name="Groupe 5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21" name="Ellipse 138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139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140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141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Ellipse 142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143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" name="Groupe 6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15" name="Ellipse 132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33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34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Ellipse 135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36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137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9" name="Ellipse 126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127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28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29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30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1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4" name="Groupe 43"/>
          <p:cNvGrpSpPr/>
          <p:nvPr userDrawn="1"/>
        </p:nvGrpSpPr>
        <p:grpSpPr>
          <a:xfrm>
            <a:off x="401254" y="6525345"/>
            <a:ext cx="8341495" cy="135658"/>
            <a:chOff x="177655" y="4672866"/>
            <a:chExt cx="8341494" cy="135658"/>
          </a:xfrm>
        </p:grpSpPr>
        <p:grpSp>
          <p:nvGrpSpPr>
            <p:cNvPr id="45" name="Groupe 44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95" name="Ellipse 212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213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214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215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216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Ellipse 217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6" name="Groupe 45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89" name="Ellipse 206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207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208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209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210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211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" name="Groupe 46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83" name="Ellipse 200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201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202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203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Ellipse 204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Ellipse 205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8" name="Groupe 47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77" name="Ellipse 194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Ellipse 195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Ellipse 196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Ellipse 197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" name="Ellipse 198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Ellipse 199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" name="Groupe 48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71" name="Ellipse 188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Ellipse 189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190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191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192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193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" name="Groupe 49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65" name="Ellipse 182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183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184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185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186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187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1" name="Groupe 50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59" name="Ellipse 176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177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178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179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180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181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2" name="Groupe 51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53" name="Ellipse 170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Ellipse 171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172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173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174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175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1" name="Groupe 100"/>
          <p:cNvGrpSpPr/>
          <p:nvPr userDrawn="1"/>
        </p:nvGrpSpPr>
        <p:grpSpPr>
          <a:xfrm>
            <a:off x="401254" y="174687"/>
            <a:ext cx="8341495" cy="135658"/>
            <a:chOff x="177655" y="4672866"/>
            <a:chExt cx="8341494" cy="135658"/>
          </a:xfrm>
        </p:grpSpPr>
        <p:grpSp>
          <p:nvGrpSpPr>
            <p:cNvPr id="102" name="Groupe 101"/>
            <p:cNvGrpSpPr/>
            <p:nvPr/>
          </p:nvGrpSpPr>
          <p:grpSpPr>
            <a:xfrm>
              <a:off x="1227180" y="4672866"/>
              <a:ext cx="994821" cy="135658"/>
              <a:chOff x="539552" y="4437112"/>
              <a:chExt cx="1584176" cy="216024"/>
            </a:xfrm>
          </p:grpSpPr>
          <p:sp>
            <p:nvSpPr>
              <p:cNvPr id="152" name="Ellipse 269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Ellipse 270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4" name="Ellipse 271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Ellipse 272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6" name="Ellipse 273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7" name="Ellipse 274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3" name="Groupe 102"/>
            <p:cNvGrpSpPr/>
            <p:nvPr/>
          </p:nvGrpSpPr>
          <p:grpSpPr>
            <a:xfrm>
              <a:off x="2276705" y="4672866"/>
              <a:ext cx="994821" cy="135658"/>
              <a:chOff x="539552" y="4437112"/>
              <a:chExt cx="1584176" cy="216024"/>
            </a:xfrm>
          </p:grpSpPr>
          <p:sp>
            <p:nvSpPr>
              <p:cNvPr id="146" name="Ellipse 263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" name="Ellipse 264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" name="Ellipse 265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" name="Ellipse 266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0" name="Ellipse 267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Ellipse 268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4" name="Groupe 103"/>
            <p:cNvGrpSpPr/>
            <p:nvPr/>
          </p:nvGrpSpPr>
          <p:grpSpPr>
            <a:xfrm>
              <a:off x="3326230" y="4672866"/>
              <a:ext cx="994821" cy="135658"/>
              <a:chOff x="539552" y="4437112"/>
              <a:chExt cx="1584176" cy="216024"/>
            </a:xfrm>
          </p:grpSpPr>
          <p:sp>
            <p:nvSpPr>
              <p:cNvPr id="140" name="Ellipse 257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Ellipse 258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" name="Ellipse 259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Ellipse 260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" name="Ellipse 261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" name="Ellipse 262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5" name="Groupe 104"/>
            <p:cNvGrpSpPr/>
            <p:nvPr/>
          </p:nvGrpSpPr>
          <p:grpSpPr>
            <a:xfrm>
              <a:off x="6474805" y="4672866"/>
              <a:ext cx="994821" cy="135658"/>
              <a:chOff x="539552" y="4437112"/>
              <a:chExt cx="1584176" cy="216024"/>
            </a:xfrm>
          </p:grpSpPr>
          <p:sp>
            <p:nvSpPr>
              <p:cNvPr id="134" name="Ellipse 251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252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253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254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" name="Ellipse 255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256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6" name="Groupe 105"/>
            <p:cNvGrpSpPr/>
            <p:nvPr/>
          </p:nvGrpSpPr>
          <p:grpSpPr>
            <a:xfrm>
              <a:off x="4375755" y="4672866"/>
              <a:ext cx="994821" cy="135658"/>
              <a:chOff x="539552" y="4437112"/>
              <a:chExt cx="1584176" cy="216024"/>
            </a:xfrm>
          </p:grpSpPr>
          <p:sp>
            <p:nvSpPr>
              <p:cNvPr id="128" name="Ellipse 245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9" name="Ellipse 246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0" name="Ellipse 247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Ellipse 248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2" name="Ellipse 249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Ellipse 250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7" name="Groupe 106"/>
            <p:cNvGrpSpPr/>
            <p:nvPr/>
          </p:nvGrpSpPr>
          <p:grpSpPr>
            <a:xfrm>
              <a:off x="7524328" y="4672866"/>
              <a:ext cx="994821" cy="135658"/>
              <a:chOff x="539552" y="4437112"/>
              <a:chExt cx="1584176" cy="216024"/>
            </a:xfrm>
          </p:grpSpPr>
          <p:sp>
            <p:nvSpPr>
              <p:cNvPr id="122" name="Ellipse 239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240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241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242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Ellipse 243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Ellipse 244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07"/>
            <p:cNvGrpSpPr/>
            <p:nvPr/>
          </p:nvGrpSpPr>
          <p:grpSpPr>
            <a:xfrm>
              <a:off x="5425280" y="4672866"/>
              <a:ext cx="994821" cy="135658"/>
              <a:chOff x="539552" y="4437112"/>
              <a:chExt cx="1584176" cy="216024"/>
            </a:xfrm>
          </p:grpSpPr>
          <p:sp>
            <p:nvSpPr>
              <p:cNvPr id="116" name="Ellipse 233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234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235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236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Ellipse 237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238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108"/>
            <p:cNvGrpSpPr/>
            <p:nvPr/>
          </p:nvGrpSpPr>
          <p:grpSpPr>
            <a:xfrm>
              <a:off x="177655" y="4672866"/>
              <a:ext cx="994821" cy="135658"/>
              <a:chOff x="539552" y="4437112"/>
              <a:chExt cx="1584176" cy="216024"/>
            </a:xfrm>
          </p:grpSpPr>
          <p:sp>
            <p:nvSpPr>
              <p:cNvPr id="110" name="Ellipse 227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228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229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Ellipse 230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231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232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58" name="Groupe 157"/>
          <p:cNvGrpSpPr/>
          <p:nvPr userDrawn="1"/>
        </p:nvGrpSpPr>
        <p:grpSpPr>
          <a:xfrm>
            <a:off x="8742747" y="393695"/>
            <a:ext cx="135659" cy="6070611"/>
            <a:chOff x="265595" y="479914"/>
            <a:chExt cx="135658" cy="6070611"/>
          </a:xfrm>
        </p:grpSpPr>
        <p:grpSp>
          <p:nvGrpSpPr>
            <p:cNvPr id="159" name="Groupe 158"/>
            <p:cNvGrpSpPr/>
            <p:nvPr userDrawn="1"/>
          </p:nvGrpSpPr>
          <p:grpSpPr>
            <a:xfrm>
              <a:off x="265595" y="5727537"/>
              <a:ext cx="135658" cy="822988"/>
              <a:chOff x="265595" y="5727537"/>
              <a:chExt cx="135658" cy="822988"/>
            </a:xfrm>
          </p:grpSpPr>
          <p:sp>
            <p:nvSpPr>
              <p:cNvPr id="195" name="Ellipse 312"/>
              <p:cNvSpPr/>
              <p:nvPr/>
            </p:nvSpPr>
            <p:spPr>
              <a:xfrm rot="16200000">
                <a:off x="265595" y="6414868"/>
                <a:ext cx="135657" cy="13565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Ellipse 313"/>
              <p:cNvSpPr/>
              <p:nvPr/>
            </p:nvSpPr>
            <p:spPr>
              <a:xfrm rot="16200000">
                <a:off x="265595" y="6243036"/>
                <a:ext cx="135657" cy="13565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Ellipse 314"/>
              <p:cNvSpPr/>
              <p:nvPr/>
            </p:nvSpPr>
            <p:spPr>
              <a:xfrm rot="16200000">
                <a:off x="265595" y="6071203"/>
                <a:ext cx="135657" cy="13565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" name="Ellipse 315"/>
              <p:cNvSpPr/>
              <p:nvPr/>
            </p:nvSpPr>
            <p:spPr>
              <a:xfrm rot="16200000">
                <a:off x="265595" y="5899371"/>
                <a:ext cx="135657" cy="13565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" name="Ellipse 316"/>
              <p:cNvSpPr/>
              <p:nvPr/>
            </p:nvSpPr>
            <p:spPr>
              <a:xfrm rot="16200000">
                <a:off x="265595" y="5727537"/>
                <a:ext cx="135657" cy="13565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0" name="Groupe 159"/>
            <p:cNvGrpSpPr/>
            <p:nvPr/>
          </p:nvGrpSpPr>
          <p:grpSpPr>
            <a:xfrm rot="16200000">
              <a:off x="-163987" y="5107594"/>
              <a:ext cx="994821" cy="135658"/>
              <a:chOff x="539552" y="4437112"/>
              <a:chExt cx="1584176" cy="216024"/>
            </a:xfrm>
          </p:grpSpPr>
          <p:sp>
            <p:nvSpPr>
              <p:cNvPr id="189" name="Ellipse 306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0" name="Ellipse 307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Ellipse 308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2" name="Ellipse 309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3" name="Ellipse 310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" name="Ellipse 311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1" name="Groupe 160"/>
            <p:cNvGrpSpPr/>
            <p:nvPr/>
          </p:nvGrpSpPr>
          <p:grpSpPr>
            <a:xfrm rot="16200000">
              <a:off x="-163987" y="1959019"/>
              <a:ext cx="994821" cy="135658"/>
              <a:chOff x="539552" y="4437112"/>
              <a:chExt cx="1584176" cy="216024"/>
            </a:xfrm>
          </p:grpSpPr>
          <p:sp>
            <p:nvSpPr>
              <p:cNvPr id="183" name="Ellipse 300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4" name="Ellipse 301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Ellipse 302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Ellipse 303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7" name="Ellipse 304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8" name="Ellipse 305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2" name="Groupe 161"/>
            <p:cNvGrpSpPr/>
            <p:nvPr/>
          </p:nvGrpSpPr>
          <p:grpSpPr>
            <a:xfrm rot="16200000">
              <a:off x="-163987" y="4058069"/>
              <a:ext cx="994821" cy="135658"/>
              <a:chOff x="539552" y="4437112"/>
              <a:chExt cx="1584176" cy="216024"/>
            </a:xfrm>
          </p:grpSpPr>
          <p:sp>
            <p:nvSpPr>
              <p:cNvPr id="177" name="Ellipse 294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" name="Ellipse 295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Ellipse 296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" name="Ellipse 297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" name="Ellipse 298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" name="Ellipse 299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3" name="Groupe 162"/>
            <p:cNvGrpSpPr/>
            <p:nvPr/>
          </p:nvGrpSpPr>
          <p:grpSpPr>
            <a:xfrm rot="16200000">
              <a:off x="-163987" y="909496"/>
              <a:ext cx="994821" cy="135658"/>
              <a:chOff x="539552" y="4437112"/>
              <a:chExt cx="1584176" cy="216024"/>
            </a:xfrm>
          </p:grpSpPr>
          <p:sp>
            <p:nvSpPr>
              <p:cNvPr id="171" name="Ellipse 288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Ellipse 289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Ellipse 290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Ellipse 291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" name="Ellipse 292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" name="Ellipse 293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 rot="16200000">
              <a:off x="-163987" y="3008544"/>
              <a:ext cx="994821" cy="135658"/>
              <a:chOff x="539552" y="4437112"/>
              <a:chExt cx="1584176" cy="216024"/>
            </a:xfrm>
          </p:grpSpPr>
          <p:sp>
            <p:nvSpPr>
              <p:cNvPr id="165" name="Ellipse 282"/>
              <p:cNvSpPr/>
              <p:nvPr/>
            </p:nvSpPr>
            <p:spPr>
              <a:xfrm>
                <a:off x="53955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" name="Ellipse 283"/>
              <p:cNvSpPr/>
              <p:nvPr/>
            </p:nvSpPr>
            <p:spPr>
              <a:xfrm>
                <a:off x="81318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" name="Ellipse 284"/>
              <p:cNvSpPr/>
              <p:nvPr/>
            </p:nvSpPr>
            <p:spPr>
              <a:xfrm>
                <a:off x="1086812" y="4437112"/>
                <a:ext cx="216024" cy="216024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" name="Ellipse 285"/>
              <p:cNvSpPr/>
              <p:nvPr/>
            </p:nvSpPr>
            <p:spPr>
              <a:xfrm>
                <a:off x="136044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" name="Ellipse 286"/>
              <p:cNvSpPr/>
              <p:nvPr/>
            </p:nvSpPr>
            <p:spPr>
              <a:xfrm>
                <a:off x="1634072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" name="Ellipse 287"/>
              <p:cNvSpPr/>
              <p:nvPr/>
            </p:nvSpPr>
            <p:spPr>
              <a:xfrm>
                <a:off x="1907704" y="4437112"/>
                <a:ext cx="216024" cy="216024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6606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roupe 232"/>
          <p:cNvGrpSpPr/>
          <p:nvPr userDrawn="1"/>
        </p:nvGrpSpPr>
        <p:grpSpPr>
          <a:xfrm>
            <a:off x="403246" y="65183"/>
            <a:ext cx="8539901" cy="328512"/>
            <a:chOff x="401253" y="174687"/>
            <a:chExt cx="8539901" cy="328512"/>
          </a:xfrm>
        </p:grpSpPr>
        <p:grpSp>
          <p:nvGrpSpPr>
            <p:cNvPr id="204" name="Groupe 203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11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5" name="Groupe 204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20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12" name="Groupe 211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213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7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8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19" name="Groupe 218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22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6" name="Groupe 225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227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8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34" name="Groupe 233"/>
          <p:cNvGrpSpPr/>
          <p:nvPr userDrawn="1"/>
        </p:nvGrpSpPr>
        <p:grpSpPr>
          <a:xfrm>
            <a:off x="119214" y="6428563"/>
            <a:ext cx="8539901" cy="328512"/>
            <a:chOff x="401253" y="174687"/>
            <a:chExt cx="8539901" cy="328512"/>
          </a:xfrm>
        </p:grpSpPr>
        <p:grpSp>
          <p:nvGrpSpPr>
            <p:cNvPr id="235" name="Groupe 234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26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6" name="Groupe 235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25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7" name="Groupe 236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25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8" name="Groupe 237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24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9" name="Groupe 238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24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07" name="Groupe 306"/>
          <p:cNvGrpSpPr/>
          <p:nvPr userDrawn="1"/>
        </p:nvGrpSpPr>
        <p:grpSpPr>
          <a:xfrm>
            <a:off x="121577" y="1592877"/>
            <a:ext cx="328513" cy="5054694"/>
            <a:chOff x="121576" y="1592877"/>
            <a:chExt cx="328513" cy="5054694"/>
          </a:xfrm>
        </p:grpSpPr>
        <p:grpSp>
          <p:nvGrpSpPr>
            <p:cNvPr id="273" name="Groupe 272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28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4" name="Groupe 273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28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5" name="Groupe 274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27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15" name="Groupe 314"/>
          <p:cNvGrpSpPr/>
          <p:nvPr userDrawn="1"/>
        </p:nvGrpSpPr>
        <p:grpSpPr>
          <a:xfrm>
            <a:off x="121579" y="208280"/>
            <a:ext cx="328512" cy="1350813"/>
            <a:chOff x="121579" y="208279"/>
            <a:chExt cx="328512" cy="1350813"/>
          </a:xfrm>
        </p:grpSpPr>
        <p:sp>
          <p:nvSpPr>
            <p:cNvPr id="310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1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2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3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4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16" name="Groupe 315"/>
          <p:cNvGrpSpPr/>
          <p:nvPr userDrawn="1"/>
        </p:nvGrpSpPr>
        <p:grpSpPr>
          <a:xfrm rot="10800000">
            <a:off x="8614634" y="174687"/>
            <a:ext cx="328513" cy="5054694"/>
            <a:chOff x="121576" y="1592877"/>
            <a:chExt cx="328513" cy="5054694"/>
          </a:xfrm>
        </p:grpSpPr>
        <p:grpSp>
          <p:nvGrpSpPr>
            <p:cNvPr id="317" name="Groupe 316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33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18" name="Groupe 317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32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19" name="Groupe 318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32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38" name="Groupe 337"/>
          <p:cNvGrpSpPr/>
          <p:nvPr userDrawn="1"/>
        </p:nvGrpSpPr>
        <p:grpSpPr>
          <a:xfrm rot="10800000">
            <a:off x="8614633" y="5303561"/>
            <a:ext cx="328512" cy="1350813"/>
            <a:chOff x="121579" y="208279"/>
            <a:chExt cx="328512" cy="1350813"/>
          </a:xfrm>
        </p:grpSpPr>
        <p:sp>
          <p:nvSpPr>
            <p:cNvPr id="339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0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1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2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3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723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403246" y="65183"/>
            <a:ext cx="8539901" cy="328512"/>
            <a:chOff x="401253" y="174687"/>
            <a:chExt cx="8539901" cy="328512"/>
          </a:xfrm>
        </p:grpSpPr>
        <p:grpSp>
          <p:nvGrpSpPr>
            <p:cNvPr id="7" name="Groupe 6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3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3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2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1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1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2" name="Groupe 41"/>
          <p:cNvGrpSpPr/>
          <p:nvPr userDrawn="1"/>
        </p:nvGrpSpPr>
        <p:grpSpPr>
          <a:xfrm>
            <a:off x="119214" y="6428563"/>
            <a:ext cx="8539901" cy="328512"/>
            <a:chOff x="401253" y="174687"/>
            <a:chExt cx="8539901" cy="328512"/>
          </a:xfrm>
        </p:grpSpPr>
        <p:grpSp>
          <p:nvGrpSpPr>
            <p:cNvPr id="43" name="Groupe 42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7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4" name="Groupe 43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6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" name="Groupe 44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6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6" name="Groupe 45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5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" name="Groupe 46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4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8" name="Groupe 77"/>
          <p:cNvGrpSpPr/>
          <p:nvPr userDrawn="1"/>
        </p:nvGrpSpPr>
        <p:grpSpPr>
          <a:xfrm>
            <a:off x="121577" y="1592877"/>
            <a:ext cx="328513" cy="5054694"/>
            <a:chOff x="121576" y="1592877"/>
            <a:chExt cx="328513" cy="5054694"/>
          </a:xfrm>
        </p:grpSpPr>
        <p:grpSp>
          <p:nvGrpSpPr>
            <p:cNvPr id="79" name="Groupe 78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9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0" name="Groupe 79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8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1" name="Groupe 80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8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0" name="Groupe 99"/>
          <p:cNvGrpSpPr/>
          <p:nvPr userDrawn="1"/>
        </p:nvGrpSpPr>
        <p:grpSpPr>
          <a:xfrm>
            <a:off x="121579" y="208280"/>
            <a:ext cx="328512" cy="1350813"/>
            <a:chOff x="121579" y="208279"/>
            <a:chExt cx="328512" cy="1350813"/>
          </a:xfrm>
        </p:grpSpPr>
        <p:sp>
          <p:nvSpPr>
            <p:cNvPr id="101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cloud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cloud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clou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clou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clou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6" name="Groupe 105"/>
          <p:cNvGrpSpPr/>
          <p:nvPr userDrawn="1"/>
        </p:nvGrpSpPr>
        <p:grpSpPr>
          <a:xfrm rot="10800000">
            <a:off x="8614634" y="174687"/>
            <a:ext cx="328513" cy="5054694"/>
            <a:chOff x="121576" y="1592877"/>
            <a:chExt cx="328513" cy="5054694"/>
          </a:xfrm>
        </p:grpSpPr>
        <p:grpSp>
          <p:nvGrpSpPr>
            <p:cNvPr id="107" name="Groupe 106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12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07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11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108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11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cloud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cloud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28" name="Groupe 127"/>
          <p:cNvGrpSpPr/>
          <p:nvPr userDrawn="1"/>
        </p:nvGrpSpPr>
        <p:grpSpPr>
          <a:xfrm rot="10800000">
            <a:off x="8614633" y="5303561"/>
            <a:ext cx="328512" cy="1350813"/>
            <a:chOff x="121579" y="208279"/>
            <a:chExt cx="328512" cy="1350813"/>
          </a:xfrm>
        </p:grpSpPr>
        <p:sp>
          <p:nvSpPr>
            <p:cNvPr id="129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cloud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cloud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cloud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clou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cloud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826013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403246" y="65183"/>
            <a:ext cx="8539901" cy="328512"/>
            <a:chOff x="401253" y="174687"/>
            <a:chExt cx="8539901" cy="328512"/>
          </a:xfrm>
        </p:grpSpPr>
        <p:grpSp>
          <p:nvGrpSpPr>
            <p:cNvPr id="7" name="Groupe 6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3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3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2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1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1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2" name="Groupe 41"/>
          <p:cNvGrpSpPr/>
          <p:nvPr userDrawn="1"/>
        </p:nvGrpSpPr>
        <p:grpSpPr>
          <a:xfrm>
            <a:off x="119214" y="6428563"/>
            <a:ext cx="8539901" cy="328512"/>
            <a:chOff x="401253" y="174687"/>
            <a:chExt cx="8539901" cy="328512"/>
          </a:xfrm>
        </p:grpSpPr>
        <p:grpSp>
          <p:nvGrpSpPr>
            <p:cNvPr id="43" name="Groupe 42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7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4" name="Groupe 43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6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" name="Groupe 44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6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6" name="Groupe 45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5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" name="Groupe 46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4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8" name="Groupe 77"/>
          <p:cNvGrpSpPr/>
          <p:nvPr userDrawn="1"/>
        </p:nvGrpSpPr>
        <p:grpSpPr>
          <a:xfrm>
            <a:off x="121577" y="1592877"/>
            <a:ext cx="328513" cy="5054694"/>
            <a:chOff x="121576" y="1592877"/>
            <a:chExt cx="328513" cy="5054694"/>
          </a:xfrm>
        </p:grpSpPr>
        <p:grpSp>
          <p:nvGrpSpPr>
            <p:cNvPr id="79" name="Groupe 78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9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0" name="Groupe 79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8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1" name="Groupe 80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8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0" name="Groupe 99"/>
          <p:cNvGrpSpPr/>
          <p:nvPr userDrawn="1"/>
        </p:nvGrpSpPr>
        <p:grpSpPr>
          <a:xfrm>
            <a:off x="121579" y="208280"/>
            <a:ext cx="328512" cy="1350813"/>
            <a:chOff x="121579" y="208279"/>
            <a:chExt cx="328512" cy="1350813"/>
          </a:xfrm>
        </p:grpSpPr>
        <p:sp>
          <p:nvSpPr>
            <p:cNvPr id="101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hear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hear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hear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hear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hear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6" name="Groupe 105"/>
          <p:cNvGrpSpPr/>
          <p:nvPr userDrawn="1"/>
        </p:nvGrpSpPr>
        <p:grpSpPr>
          <a:xfrm rot="10800000">
            <a:off x="8614634" y="174687"/>
            <a:ext cx="328513" cy="5054694"/>
            <a:chOff x="121576" y="1592877"/>
            <a:chExt cx="328513" cy="5054694"/>
          </a:xfrm>
        </p:grpSpPr>
        <p:grpSp>
          <p:nvGrpSpPr>
            <p:cNvPr id="107" name="Groupe 106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12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07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11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108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11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heart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hear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28" name="Groupe 127"/>
          <p:cNvGrpSpPr/>
          <p:nvPr userDrawn="1"/>
        </p:nvGrpSpPr>
        <p:grpSpPr>
          <a:xfrm rot="10800000">
            <a:off x="8614633" y="5303561"/>
            <a:ext cx="328512" cy="1350813"/>
            <a:chOff x="121579" y="208279"/>
            <a:chExt cx="328512" cy="1350813"/>
          </a:xfrm>
        </p:grpSpPr>
        <p:sp>
          <p:nvSpPr>
            <p:cNvPr id="129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hear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hear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hear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hear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hear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816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roupe 277"/>
          <p:cNvGrpSpPr/>
          <p:nvPr userDrawn="1"/>
        </p:nvGrpSpPr>
        <p:grpSpPr>
          <a:xfrm>
            <a:off x="403246" y="65183"/>
            <a:ext cx="8327877" cy="328512"/>
            <a:chOff x="403245" y="65183"/>
            <a:chExt cx="8327877" cy="328512"/>
          </a:xfrm>
        </p:grpSpPr>
        <p:grpSp>
          <p:nvGrpSpPr>
            <p:cNvPr id="277" name="Groupe 276"/>
            <p:cNvGrpSpPr/>
            <p:nvPr userDrawn="1"/>
          </p:nvGrpSpPr>
          <p:grpSpPr>
            <a:xfrm>
              <a:off x="403245" y="65183"/>
              <a:ext cx="6865651" cy="328512"/>
              <a:chOff x="403245" y="65183"/>
              <a:chExt cx="6865651" cy="328512"/>
            </a:xfrm>
          </p:grpSpPr>
          <p:grpSp>
            <p:nvGrpSpPr>
              <p:cNvPr id="134" name="Groupe 133"/>
              <p:cNvGrpSpPr/>
              <p:nvPr userDrawn="1"/>
            </p:nvGrpSpPr>
            <p:grpSpPr>
              <a:xfrm>
                <a:off x="403245" y="65183"/>
                <a:ext cx="1632850" cy="328512"/>
                <a:chOff x="403245" y="65183"/>
                <a:chExt cx="1632850" cy="328512"/>
              </a:xfrm>
            </p:grpSpPr>
            <p:sp>
              <p:nvSpPr>
                <p:cNvPr id="36" name="Ellipse 227"/>
                <p:cNvSpPr/>
                <p:nvPr/>
              </p:nvSpPr>
              <p:spPr>
                <a:xfrm>
                  <a:off x="403245" y="65183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" name="Ellipse 228"/>
                <p:cNvSpPr/>
                <p:nvPr/>
              </p:nvSpPr>
              <p:spPr>
                <a:xfrm>
                  <a:off x="685282" y="174687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" name="Ellipse 229"/>
                <p:cNvSpPr/>
                <p:nvPr/>
              </p:nvSpPr>
              <p:spPr>
                <a:xfrm>
                  <a:off x="967320" y="65183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" name="Ellipse 230"/>
                <p:cNvSpPr/>
                <p:nvPr/>
              </p:nvSpPr>
              <p:spPr>
                <a:xfrm>
                  <a:off x="1249357" y="165915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" name="Ellipse 231"/>
                <p:cNvSpPr/>
                <p:nvPr/>
              </p:nvSpPr>
              <p:spPr>
                <a:xfrm>
                  <a:off x="1531394" y="65183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" name="Ellipse 232"/>
                <p:cNvSpPr/>
                <p:nvPr/>
              </p:nvSpPr>
              <p:spPr>
                <a:xfrm>
                  <a:off x="1813434" y="174687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5" name="Groupe 134"/>
              <p:cNvGrpSpPr/>
              <p:nvPr userDrawn="1"/>
            </p:nvGrpSpPr>
            <p:grpSpPr>
              <a:xfrm>
                <a:off x="2147512" y="65183"/>
                <a:ext cx="1632850" cy="328512"/>
                <a:chOff x="403245" y="65183"/>
                <a:chExt cx="1632850" cy="328512"/>
              </a:xfrm>
            </p:grpSpPr>
            <p:sp>
              <p:nvSpPr>
                <p:cNvPr id="136" name="Ellipse 227"/>
                <p:cNvSpPr/>
                <p:nvPr/>
              </p:nvSpPr>
              <p:spPr>
                <a:xfrm>
                  <a:off x="403245" y="65183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" name="Ellipse 228"/>
                <p:cNvSpPr/>
                <p:nvPr/>
              </p:nvSpPr>
              <p:spPr>
                <a:xfrm>
                  <a:off x="685282" y="174687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" name="Ellipse 229"/>
                <p:cNvSpPr/>
                <p:nvPr/>
              </p:nvSpPr>
              <p:spPr>
                <a:xfrm>
                  <a:off x="967320" y="65183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9" name="Ellipse 230"/>
                <p:cNvSpPr/>
                <p:nvPr/>
              </p:nvSpPr>
              <p:spPr>
                <a:xfrm>
                  <a:off x="1249357" y="165915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" name="Ellipse 231"/>
                <p:cNvSpPr/>
                <p:nvPr/>
              </p:nvSpPr>
              <p:spPr>
                <a:xfrm>
                  <a:off x="1531394" y="65183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1" name="Ellipse 232"/>
                <p:cNvSpPr/>
                <p:nvPr/>
              </p:nvSpPr>
              <p:spPr>
                <a:xfrm>
                  <a:off x="1813434" y="174687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2" name="Groupe 141"/>
              <p:cNvGrpSpPr/>
              <p:nvPr userDrawn="1"/>
            </p:nvGrpSpPr>
            <p:grpSpPr>
              <a:xfrm>
                <a:off x="3891779" y="65183"/>
                <a:ext cx="1632850" cy="328512"/>
                <a:chOff x="403245" y="65183"/>
                <a:chExt cx="1632850" cy="328512"/>
              </a:xfrm>
            </p:grpSpPr>
            <p:sp>
              <p:nvSpPr>
                <p:cNvPr id="143" name="Ellipse 227"/>
                <p:cNvSpPr/>
                <p:nvPr/>
              </p:nvSpPr>
              <p:spPr>
                <a:xfrm>
                  <a:off x="403245" y="65183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" name="Ellipse 228"/>
                <p:cNvSpPr/>
                <p:nvPr/>
              </p:nvSpPr>
              <p:spPr>
                <a:xfrm>
                  <a:off x="685282" y="174687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" name="Ellipse 229"/>
                <p:cNvSpPr/>
                <p:nvPr/>
              </p:nvSpPr>
              <p:spPr>
                <a:xfrm>
                  <a:off x="967320" y="65183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" name="Ellipse 230"/>
                <p:cNvSpPr/>
                <p:nvPr/>
              </p:nvSpPr>
              <p:spPr>
                <a:xfrm>
                  <a:off x="1249357" y="165915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" name="Ellipse 231"/>
                <p:cNvSpPr/>
                <p:nvPr/>
              </p:nvSpPr>
              <p:spPr>
                <a:xfrm>
                  <a:off x="1531394" y="65183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8" name="Ellipse 232"/>
                <p:cNvSpPr/>
                <p:nvPr/>
              </p:nvSpPr>
              <p:spPr>
                <a:xfrm>
                  <a:off x="1813434" y="174687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9" name="Groupe 148"/>
              <p:cNvGrpSpPr/>
              <p:nvPr userDrawn="1"/>
            </p:nvGrpSpPr>
            <p:grpSpPr>
              <a:xfrm>
                <a:off x="5636046" y="65183"/>
                <a:ext cx="1632850" cy="328512"/>
                <a:chOff x="403245" y="65183"/>
                <a:chExt cx="1632850" cy="328512"/>
              </a:xfrm>
            </p:grpSpPr>
            <p:sp>
              <p:nvSpPr>
                <p:cNvPr id="150" name="Ellipse 227"/>
                <p:cNvSpPr/>
                <p:nvPr/>
              </p:nvSpPr>
              <p:spPr>
                <a:xfrm>
                  <a:off x="403245" y="65183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1" name="Ellipse 228"/>
                <p:cNvSpPr/>
                <p:nvPr/>
              </p:nvSpPr>
              <p:spPr>
                <a:xfrm>
                  <a:off x="685282" y="174687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2" name="Ellipse 229"/>
                <p:cNvSpPr/>
                <p:nvPr/>
              </p:nvSpPr>
              <p:spPr>
                <a:xfrm>
                  <a:off x="967320" y="65183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3" name="Ellipse 230"/>
                <p:cNvSpPr/>
                <p:nvPr/>
              </p:nvSpPr>
              <p:spPr>
                <a:xfrm>
                  <a:off x="1249357" y="165915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4" name="Ellipse 231"/>
                <p:cNvSpPr/>
                <p:nvPr/>
              </p:nvSpPr>
              <p:spPr>
                <a:xfrm>
                  <a:off x="1531394" y="65183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5" name="Ellipse 232"/>
                <p:cNvSpPr/>
                <p:nvPr/>
              </p:nvSpPr>
              <p:spPr>
                <a:xfrm>
                  <a:off x="1813434" y="174687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76" name="Groupe 275"/>
            <p:cNvGrpSpPr/>
            <p:nvPr userDrawn="1"/>
          </p:nvGrpSpPr>
          <p:grpSpPr>
            <a:xfrm>
              <a:off x="7380312" y="65183"/>
              <a:ext cx="1350810" cy="328512"/>
              <a:chOff x="7380312" y="65183"/>
              <a:chExt cx="1350810" cy="328512"/>
            </a:xfrm>
          </p:grpSpPr>
          <p:sp>
            <p:nvSpPr>
              <p:cNvPr id="157" name="Ellipse 227"/>
              <p:cNvSpPr/>
              <p:nvPr/>
            </p:nvSpPr>
            <p:spPr>
              <a:xfrm>
                <a:off x="7380312" y="65183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8" name="Ellipse 228"/>
              <p:cNvSpPr/>
              <p:nvPr/>
            </p:nvSpPr>
            <p:spPr>
              <a:xfrm>
                <a:off x="7662349" y="174687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9" name="Ellipse 229"/>
              <p:cNvSpPr/>
              <p:nvPr/>
            </p:nvSpPr>
            <p:spPr>
              <a:xfrm>
                <a:off x="7944387" y="65183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Ellipse 230"/>
              <p:cNvSpPr/>
              <p:nvPr/>
            </p:nvSpPr>
            <p:spPr>
              <a:xfrm>
                <a:off x="8226424" y="165915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Ellipse 231"/>
              <p:cNvSpPr/>
              <p:nvPr/>
            </p:nvSpPr>
            <p:spPr>
              <a:xfrm>
                <a:off x="8508461" y="65183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64" name="Groupe 163"/>
          <p:cNvGrpSpPr/>
          <p:nvPr userDrawn="1"/>
        </p:nvGrpSpPr>
        <p:grpSpPr>
          <a:xfrm rot="10800000">
            <a:off x="373559" y="6453336"/>
            <a:ext cx="8327877" cy="328512"/>
            <a:chOff x="403245" y="65183"/>
            <a:chExt cx="8327877" cy="328512"/>
          </a:xfrm>
        </p:grpSpPr>
        <p:grpSp>
          <p:nvGrpSpPr>
            <p:cNvPr id="165" name="Groupe 164"/>
            <p:cNvGrpSpPr/>
            <p:nvPr userDrawn="1"/>
          </p:nvGrpSpPr>
          <p:grpSpPr>
            <a:xfrm>
              <a:off x="403245" y="65183"/>
              <a:ext cx="1632850" cy="328512"/>
              <a:chOff x="403245" y="65183"/>
              <a:chExt cx="1632850" cy="328512"/>
            </a:xfrm>
          </p:grpSpPr>
          <p:sp>
            <p:nvSpPr>
              <p:cNvPr id="194" name="Ellipse 227"/>
              <p:cNvSpPr/>
              <p:nvPr/>
            </p:nvSpPr>
            <p:spPr>
              <a:xfrm>
                <a:off x="403245" y="65183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5" name="Ellipse 228"/>
              <p:cNvSpPr/>
              <p:nvPr/>
            </p:nvSpPr>
            <p:spPr>
              <a:xfrm>
                <a:off x="685282" y="174687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Ellipse 229"/>
              <p:cNvSpPr/>
              <p:nvPr/>
            </p:nvSpPr>
            <p:spPr>
              <a:xfrm>
                <a:off x="967320" y="65183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Ellipse 230"/>
              <p:cNvSpPr/>
              <p:nvPr/>
            </p:nvSpPr>
            <p:spPr>
              <a:xfrm>
                <a:off x="1249357" y="165915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" name="Ellipse 231"/>
              <p:cNvSpPr/>
              <p:nvPr/>
            </p:nvSpPr>
            <p:spPr>
              <a:xfrm>
                <a:off x="1531394" y="65183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" name="Ellipse 232"/>
              <p:cNvSpPr/>
              <p:nvPr/>
            </p:nvSpPr>
            <p:spPr>
              <a:xfrm>
                <a:off x="1813434" y="174687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6" name="Groupe 165"/>
            <p:cNvGrpSpPr/>
            <p:nvPr userDrawn="1"/>
          </p:nvGrpSpPr>
          <p:grpSpPr>
            <a:xfrm>
              <a:off x="2147512" y="65183"/>
              <a:ext cx="1632850" cy="328512"/>
              <a:chOff x="403245" y="65183"/>
              <a:chExt cx="1632850" cy="328512"/>
            </a:xfrm>
          </p:grpSpPr>
          <p:sp>
            <p:nvSpPr>
              <p:cNvPr id="188" name="Ellipse 227"/>
              <p:cNvSpPr/>
              <p:nvPr/>
            </p:nvSpPr>
            <p:spPr>
              <a:xfrm>
                <a:off x="403245" y="65183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9" name="Ellipse 228"/>
              <p:cNvSpPr/>
              <p:nvPr/>
            </p:nvSpPr>
            <p:spPr>
              <a:xfrm>
                <a:off x="685282" y="174687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0" name="Ellipse 229"/>
              <p:cNvSpPr/>
              <p:nvPr/>
            </p:nvSpPr>
            <p:spPr>
              <a:xfrm>
                <a:off x="967320" y="65183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Ellipse 230"/>
              <p:cNvSpPr/>
              <p:nvPr/>
            </p:nvSpPr>
            <p:spPr>
              <a:xfrm>
                <a:off x="1249357" y="165915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2" name="Ellipse 231"/>
              <p:cNvSpPr/>
              <p:nvPr/>
            </p:nvSpPr>
            <p:spPr>
              <a:xfrm>
                <a:off x="1531394" y="65183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3" name="Ellipse 232"/>
              <p:cNvSpPr/>
              <p:nvPr/>
            </p:nvSpPr>
            <p:spPr>
              <a:xfrm>
                <a:off x="1813434" y="174687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7" name="Groupe 166"/>
            <p:cNvGrpSpPr/>
            <p:nvPr userDrawn="1"/>
          </p:nvGrpSpPr>
          <p:grpSpPr>
            <a:xfrm>
              <a:off x="3891779" y="65183"/>
              <a:ext cx="1632850" cy="328512"/>
              <a:chOff x="403245" y="65183"/>
              <a:chExt cx="1632850" cy="328512"/>
            </a:xfrm>
          </p:grpSpPr>
          <p:sp>
            <p:nvSpPr>
              <p:cNvPr id="182" name="Ellipse 227"/>
              <p:cNvSpPr/>
              <p:nvPr/>
            </p:nvSpPr>
            <p:spPr>
              <a:xfrm>
                <a:off x="403245" y="65183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" name="Ellipse 228"/>
              <p:cNvSpPr/>
              <p:nvPr/>
            </p:nvSpPr>
            <p:spPr>
              <a:xfrm>
                <a:off x="685282" y="174687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4" name="Ellipse 229"/>
              <p:cNvSpPr/>
              <p:nvPr/>
            </p:nvSpPr>
            <p:spPr>
              <a:xfrm>
                <a:off x="967320" y="65183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Ellipse 230"/>
              <p:cNvSpPr/>
              <p:nvPr/>
            </p:nvSpPr>
            <p:spPr>
              <a:xfrm>
                <a:off x="1249357" y="165915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Ellipse 231"/>
              <p:cNvSpPr/>
              <p:nvPr/>
            </p:nvSpPr>
            <p:spPr>
              <a:xfrm>
                <a:off x="1531394" y="65183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7" name="Ellipse 232"/>
              <p:cNvSpPr/>
              <p:nvPr/>
            </p:nvSpPr>
            <p:spPr>
              <a:xfrm>
                <a:off x="1813434" y="174687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8" name="Groupe 167"/>
            <p:cNvGrpSpPr/>
            <p:nvPr userDrawn="1"/>
          </p:nvGrpSpPr>
          <p:grpSpPr>
            <a:xfrm>
              <a:off x="5636046" y="65183"/>
              <a:ext cx="1632850" cy="328512"/>
              <a:chOff x="403245" y="65183"/>
              <a:chExt cx="1632850" cy="328512"/>
            </a:xfrm>
          </p:grpSpPr>
          <p:sp>
            <p:nvSpPr>
              <p:cNvPr id="176" name="Ellipse 227"/>
              <p:cNvSpPr/>
              <p:nvPr/>
            </p:nvSpPr>
            <p:spPr>
              <a:xfrm>
                <a:off x="403245" y="65183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" name="Ellipse 228"/>
              <p:cNvSpPr/>
              <p:nvPr/>
            </p:nvSpPr>
            <p:spPr>
              <a:xfrm>
                <a:off x="685282" y="174687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" name="Ellipse 229"/>
              <p:cNvSpPr/>
              <p:nvPr/>
            </p:nvSpPr>
            <p:spPr>
              <a:xfrm>
                <a:off x="967320" y="65183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Ellipse 230"/>
              <p:cNvSpPr/>
              <p:nvPr/>
            </p:nvSpPr>
            <p:spPr>
              <a:xfrm>
                <a:off x="1249357" y="165915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" name="Ellipse 231"/>
              <p:cNvSpPr/>
              <p:nvPr/>
            </p:nvSpPr>
            <p:spPr>
              <a:xfrm>
                <a:off x="1531394" y="65183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" name="Ellipse 232"/>
              <p:cNvSpPr/>
              <p:nvPr/>
            </p:nvSpPr>
            <p:spPr>
              <a:xfrm>
                <a:off x="1813434" y="174687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9" name="Groupe 168"/>
            <p:cNvGrpSpPr/>
            <p:nvPr userDrawn="1"/>
          </p:nvGrpSpPr>
          <p:grpSpPr>
            <a:xfrm>
              <a:off x="7380312" y="65183"/>
              <a:ext cx="1350810" cy="328512"/>
              <a:chOff x="403245" y="65183"/>
              <a:chExt cx="1350810" cy="328512"/>
            </a:xfrm>
          </p:grpSpPr>
          <p:sp>
            <p:nvSpPr>
              <p:cNvPr id="170" name="Ellipse 227"/>
              <p:cNvSpPr/>
              <p:nvPr/>
            </p:nvSpPr>
            <p:spPr>
              <a:xfrm>
                <a:off x="403245" y="65183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" name="Ellipse 228"/>
              <p:cNvSpPr/>
              <p:nvPr/>
            </p:nvSpPr>
            <p:spPr>
              <a:xfrm>
                <a:off x="685282" y="174687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Ellipse 229"/>
              <p:cNvSpPr/>
              <p:nvPr/>
            </p:nvSpPr>
            <p:spPr>
              <a:xfrm>
                <a:off x="967320" y="65183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Ellipse 230"/>
              <p:cNvSpPr/>
              <p:nvPr/>
            </p:nvSpPr>
            <p:spPr>
              <a:xfrm>
                <a:off x="1249357" y="165915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Ellipse 231"/>
              <p:cNvSpPr/>
              <p:nvPr/>
            </p:nvSpPr>
            <p:spPr>
              <a:xfrm>
                <a:off x="1531394" y="65183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46" name="Groupe 245"/>
          <p:cNvGrpSpPr/>
          <p:nvPr userDrawn="1"/>
        </p:nvGrpSpPr>
        <p:grpSpPr>
          <a:xfrm>
            <a:off x="83337" y="110641"/>
            <a:ext cx="336697" cy="6561704"/>
            <a:chOff x="83335" y="110640"/>
            <a:chExt cx="336697" cy="6561704"/>
          </a:xfrm>
        </p:grpSpPr>
        <p:grpSp>
          <p:nvGrpSpPr>
            <p:cNvPr id="245" name="Groupe 244"/>
            <p:cNvGrpSpPr/>
            <p:nvPr userDrawn="1"/>
          </p:nvGrpSpPr>
          <p:grpSpPr>
            <a:xfrm>
              <a:off x="91518" y="1550960"/>
              <a:ext cx="328514" cy="5121384"/>
              <a:chOff x="91518" y="1550960"/>
              <a:chExt cx="328514" cy="5121384"/>
            </a:xfrm>
          </p:grpSpPr>
          <p:grpSp>
            <p:nvGrpSpPr>
              <p:cNvPr id="244" name="Groupe 243"/>
              <p:cNvGrpSpPr/>
              <p:nvPr userDrawn="1"/>
            </p:nvGrpSpPr>
            <p:grpSpPr>
              <a:xfrm>
                <a:off x="91519" y="5039494"/>
                <a:ext cx="328513" cy="1632850"/>
                <a:chOff x="91519" y="5039494"/>
                <a:chExt cx="328513" cy="1632850"/>
              </a:xfrm>
            </p:grpSpPr>
            <p:sp>
              <p:nvSpPr>
                <p:cNvPr id="230" name="Ellipse 227"/>
                <p:cNvSpPr/>
                <p:nvPr/>
              </p:nvSpPr>
              <p:spPr>
                <a:xfrm rot="16200000">
                  <a:off x="89693" y="6451510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" name="Ellipse 228"/>
                <p:cNvSpPr/>
                <p:nvPr/>
              </p:nvSpPr>
              <p:spPr>
                <a:xfrm rot="16200000">
                  <a:off x="199197" y="6169473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" name="Ellipse 229"/>
                <p:cNvSpPr/>
                <p:nvPr/>
              </p:nvSpPr>
              <p:spPr>
                <a:xfrm rot="16200000">
                  <a:off x="89693" y="5887435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" name="Ellipse 230"/>
                <p:cNvSpPr/>
                <p:nvPr/>
              </p:nvSpPr>
              <p:spPr>
                <a:xfrm rot="16200000">
                  <a:off x="190425" y="5605398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" name="Ellipse 231"/>
                <p:cNvSpPr/>
                <p:nvPr/>
              </p:nvSpPr>
              <p:spPr>
                <a:xfrm rot="16200000">
                  <a:off x="89692" y="5323361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" name="Ellipse 232"/>
                <p:cNvSpPr/>
                <p:nvPr/>
              </p:nvSpPr>
              <p:spPr>
                <a:xfrm rot="16200000">
                  <a:off x="199196" y="5041321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2" name="Groupe 201"/>
              <p:cNvGrpSpPr/>
              <p:nvPr userDrawn="1"/>
            </p:nvGrpSpPr>
            <p:grpSpPr>
              <a:xfrm rot="16200000">
                <a:off x="-560650" y="3947396"/>
                <a:ext cx="1632850" cy="328512"/>
                <a:chOff x="403245" y="65183"/>
                <a:chExt cx="1632850" cy="328512"/>
              </a:xfrm>
            </p:grpSpPr>
            <p:sp>
              <p:nvSpPr>
                <p:cNvPr id="224" name="Ellipse 227"/>
                <p:cNvSpPr/>
                <p:nvPr/>
              </p:nvSpPr>
              <p:spPr>
                <a:xfrm>
                  <a:off x="403245" y="65183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" name="Ellipse 228"/>
                <p:cNvSpPr/>
                <p:nvPr/>
              </p:nvSpPr>
              <p:spPr>
                <a:xfrm>
                  <a:off x="685282" y="174687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" name="Ellipse 229"/>
                <p:cNvSpPr/>
                <p:nvPr/>
              </p:nvSpPr>
              <p:spPr>
                <a:xfrm>
                  <a:off x="967320" y="65183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" name="Ellipse 230"/>
                <p:cNvSpPr/>
                <p:nvPr/>
              </p:nvSpPr>
              <p:spPr>
                <a:xfrm>
                  <a:off x="1249357" y="165915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8" name="Ellipse 231"/>
                <p:cNvSpPr/>
                <p:nvPr/>
              </p:nvSpPr>
              <p:spPr>
                <a:xfrm>
                  <a:off x="1531394" y="65183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" name="Ellipse 232"/>
                <p:cNvSpPr/>
                <p:nvPr/>
              </p:nvSpPr>
              <p:spPr>
                <a:xfrm>
                  <a:off x="1813434" y="174687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3" name="Groupe 202"/>
              <p:cNvGrpSpPr/>
              <p:nvPr userDrawn="1"/>
            </p:nvGrpSpPr>
            <p:grpSpPr>
              <a:xfrm rot="16200000">
                <a:off x="-560651" y="2203129"/>
                <a:ext cx="1632850" cy="328512"/>
                <a:chOff x="403245" y="65183"/>
                <a:chExt cx="1632850" cy="328512"/>
              </a:xfrm>
            </p:grpSpPr>
            <p:sp>
              <p:nvSpPr>
                <p:cNvPr id="218" name="Ellipse 227"/>
                <p:cNvSpPr/>
                <p:nvPr/>
              </p:nvSpPr>
              <p:spPr>
                <a:xfrm>
                  <a:off x="403245" y="65183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" name="Ellipse 228"/>
                <p:cNvSpPr/>
                <p:nvPr/>
              </p:nvSpPr>
              <p:spPr>
                <a:xfrm>
                  <a:off x="685282" y="174687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" name="Ellipse 229"/>
                <p:cNvSpPr/>
                <p:nvPr/>
              </p:nvSpPr>
              <p:spPr>
                <a:xfrm>
                  <a:off x="967320" y="65183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" name="Ellipse 230"/>
                <p:cNvSpPr/>
                <p:nvPr/>
              </p:nvSpPr>
              <p:spPr>
                <a:xfrm>
                  <a:off x="1249357" y="165915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" name="Ellipse 231"/>
                <p:cNvSpPr/>
                <p:nvPr/>
              </p:nvSpPr>
              <p:spPr>
                <a:xfrm>
                  <a:off x="1531394" y="65183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" name="Ellipse 232"/>
                <p:cNvSpPr/>
                <p:nvPr/>
              </p:nvSpPr>
              <p:spPr>
                <a:xfrm>
                  <a:off x="1813434" y="174687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43" name="Groupe 242"/>
            <p:cNvGrpSpPr/>
            <p:nvPr userDrawn="1"/>
          </p:nvGrpSpPr>
          <p:grpSpPr>
            <a:xfrm>
              <a:off x="83335" y="110640"/>
              <a:ext cx="328513" cy="1350810"/>
              <a:chOff x="83335" y="110640"/>
              <a:chExt cx="328513" cy="1350810"/>
            </a:xfrm>
          </p:grpSpPr>
          <p:sp>
            <p:nvSpPr>
              <p:cNvPr id="237" name="Ellipse 227"/>
              <p:cNvSpPr/>
              <p:nvPr/>
            </p:nvSpPr>
            <p:spPr>
              <a:xfrm rot="16200000">
                <a:off x="81509" y="1240616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" name="Ellipse 228"/>
              <p:cNvSpPr/>
              <p:nvPr/>
            </p:nvSpPr>
            <p:spPr>
              <a:xfrm rot="16200000">
                <a:off x="191013" y="958579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" name="Ellipse 229"/>
              <p:cNvSpPr/>
              <p:nvPr/>
            </p:nvSpPr>
            <p:spPr>
              <a:xfrm rot="16200000">
                <a:off x="81509" y="676541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" name="Ellipse 230"/>
              <p:cNvSpPr/>
              <p:nvPr/>
            </p:nvSpPr>
            <p:spPr>
              <a:xfrm rot="16200000">
                <a:off x="182241" y="394504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" name="Ellipse 231"/>
              <p:cNvSpPr/>
              <p:nvPr/>
            </p:nvSpPr>
            <p:spPr>
              <a:xfrm rot="16200000">
                <a:off x="81508" y="112467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47" name="Groupe 246"/>
          <p:cNvGrpSpPr/>
          <p:nvPr userDrawn="1"/>
        </p:nvGrpSpPr>
        <p:grpSpPr>
          <a:xfrm rot="10800000">
            <a:off x="8660718" y="185167"/>
            <a:ext cx="336697" cy="6561704"/>
            <a:chOff x="83335" y="110640"/>
            <a:chExt cx="336697" cy="6561704"/>
          </a:xfrm>
        </p:grpSpPr>
        <p:grpSp>
          <p:nvGrpSpPr>
            <p:cNvPr id="248" name="Groupe 247"/>
            <p:cNvGrpSpPr/>
            <p:nvPr userDrawn="1"/>
          </p:nvGrpSpPr>
          <p:grpSpPr>
            <a:xfrm>
              <a:off x="91518" y="1550960"/>
              <a:ext cx="328514" cy="5121384"/>
              <a:chOff x="91518" y="1550960"/>
              <a:chExt cx="328514" cy="5121384"/>
            </a:xfrm>
          </p:grpSpPr>
          <p:grpSp>
            <p:nvGrpSpPr>
              <p:cNvPr id="255" name="Groupe 254"/>
              <p:cNvGrpSpPr/>
              <p:nvPr userDrawn="1"/>
            </p:nvGrpSpPr>
            <p:grpSpPr>
              <a:xfrm>
                <a:off x="91519" y="5039494"/>
                <a:ext cx="328513" cy="1632850"/>
                <a:chOff x="91519" y="5039494"/>
                <a:chExt cx="328513" cy="1632850"/>
              </a:xfrm>
            </p:grpSpPr>
            <p:sp>
              <p:nvSpPr>
                <p:cNvPr id="270" name="Ellipse 227"/>
                <p:cNvSpPr/>
                <p:nvPr/>
              </p:nvSpPr>
              <p:spPr>
                <a:xfrm rot="16200000">
                  <a:off x="89693" y="6451510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" name="Ellipse 228"/>
                <p:cNvSpPr/>
                <p:nvPr/>
              </p:nvSpPr>
              <p:spPr>
                <a:xfrm rot="16200000">
                  <a:off x="199197" y="6169473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2" name="Ellipse 229"/>
                <p:cNvSpPr/>
                <p:nvPr/>
              </p:nvSpPr>
              <p:spPr>
                <a:xfrm rot="16200000">
                  <a:off x="89693" y="5887435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3" name="Ellipse 230"/>
                <p:cNvSpPr/>
                <p:nvPr/>
              </p:nvSpPr>
              <p:spPr>
                <a:xfrm rot="16200000">
                  <a:off x="190425" y="5605398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4" name="Ellipse 231"/>
                <p:cNvSpPr/>
                <p:nvPr/>
              </p:nvSpPr>
              <p:spPr>
                <a:xfrm rot="16200000">
                  <a:off x="89692" y="5323361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5" name="Ellipse 232"/>
                <p:cNvSpPr/>
                <p:nvPr/>
              </p:nvSpPr>
              <p:spPr>
                <a:xfrm rot="16200000">
                  <a:off x="199196" y="5041321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6" name="Groupe 255"/>
              <p:cNvGrpSpPr/>
              <p:nvPr userDrawn="1"/>
            </p:nvGrpSpPr>
            <p:grpSpPr>
              <a:xfrm rot="16200000">
                <a:off x="-560650" y="3947396"/>
                <a:ext cx="1632850" cy="328512"/>
                <a:chOff x="403245" y="65183"/>
                <a:chExt cx="1632850" cy="328512"/>
              </a:xfrm>
            </p:grpSpPr>
            <p:sp>
              <p:nvSpPr>
                <p:cNvPr id="264" name="Ellipse 227"/>
                <p:cNvSpPr/>
                <p:nvPr/>
              </p:nvSpPr>
              <p:spPr>
                <a:xfrm>
                  <a:off x="403245" y="65183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" name="Ellipse 228"/>
                <p:cNvSpPr/>
                <p:nvPr/>
              </p:nvSpPr>
              <p:spPr>
                <a:xfrm>
                  <a:off x="685282" y="174687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" name="Ellipse 229"/>
                <p:cNvSpPr/>
                <p:nvPr/>
              </p:nvSpPr>
              <p:spPr>
                <a:xfrm>
                  <a:off x="967320" y="65183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" name="Ellipse 230"/>
                <p:cNvSpPr/>
                <p:nvPr/>
              </p:nvSpPr>
              <p:spPr>
                <a:xfrm>
                  <a:off x="1249357" y="165915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" name="Ellipse 231"/>
                <p:cNvSpPr/>
                <p:nvPr/>
              </p:nvSpPr>
              <p:spPr>
                <a:xfrm>
                  <a:off x="1531394" y="65183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" name="Ellipse 232"/>
                <p:cNvSpPr/>
                <p:nvPr/>
              </p:nvSpPr>
              <p:spPr>
                <a:xfrm>
                  <a:off x="1813434" y="174687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7" name="Groupe 256"/>
              <p:cNvGrpSpPr/>
              <p:nvPr userDrawn="1"/>
            </p:nvGrpSpPr>
            <p:grpSpPr>
              <a:xfrm rot="16200000">
                <a:off x="-560651" y="2203129"/>
                <a:ext cx="1632850" cy="328512"/>
                <a:chOff x="403245" y="65183"/>
                <a:chExt cx="1632850" cy="328512"/>
              </a:xfrm>
            </p:grpSpPr>
            <p:sp>
              <p:nvSpPr>
                <p:cNvPr id="258" name="Ellipse 227"/>
                <p:cNvSpPr/>
                <p:nvPr/>
              </p:nvSpPr>
              <p:spPr>
                <a:xfrm>
                  <a:off x="403245" y="65183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" name="Ellipse 228"/>
                <p:cNvSpPr/>
                <p:nvPr/>
              </p:nvSpPr>
              <p:spPr>
                <a:xfrm>
                  <a:off x="685282" y="174687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" name="Ellipse 229"/>
                <p:cNvSpPr/>
                <p:nvPr/>
              </p:nvSpPr>
              <p:spPr>
                <a:xfrm>
                  <a:off x="967320" y="65183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1" name="Ellipse 230"/>
                <p:cNvSpPr/>
                <p:nvPr/>
              </p:nvSpPr>
              <p:spPr>
                <a:xfrm>
                  <a:off x="1249357" y="165915"/>
                  <a:ext cx="222661" cy="219008"/>
                </a:xfrm>
                <a:prstGeom prst="heart">
                  <a:avLst/>
                </a:prstGeom>
                <a:solidFill>
                  <a:srgbClr val="FF33CC"/>
                </a:solidFill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2" name="Ellipse 231"/>
                <p:cNvSpPr/>
                <p:nvPr/>
              </p:nvSpPr>
              <p:spPr>
                <a:xfrm>
                  <a:off x="1531394" y="65183"/>
                  <a:ext cx="222661" cy="219008"/>
                </a:xfrm>
                <a:prstGeom prst="hear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" name="Ellipse 232"/>
                <p:cNvSpPr/>
                <p:nvPr/>
              </p:nvSpPr>
              <p:spPr>
                <a:xfrm>
                  <a:off x="1813434" y="174687"/>
                  <a:ext cx="222661" cy="219008"/>
                </a:xfrm>
                <a:prstGeom prst="heart">
                  <a:avLst/>
                </a:prstGeom>
                <a:solidFill>
                  <a:srgbClr val="800080"/>
                </a:solidFill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49" name="Groupe 248"/>
            <p:cNvGrpSpPr/>
            <p:nvPr userDrawn="1"/>
          </p:nvGrpSpPr>
          <p:grpSpPr>
            <a:xfrm>
              <a:off x="83335" y="110640"/>
              <a:ext cx="328513" cy="1350810"/>
              <a:chOff x="83335" y="110640"/>
              <a:chExt cx="328513" cy="1350810"/>
            </a:xfrm>
          </p:grpSpPr>
          <p:sp>
            <p:nvSpPr>
              <p:cNvPr id="250" name="Ellipse 227"/>
              <p:cNvSpPr/>
              <p:nvPr/>
            </p:nvSpPr>
            <p:spPr>
              <a:xfrm rot="16200000">
                <a:off x="81509" y="1240616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1" name="Ellipse 228"/>
              <p:cNvSpPr/>
              <p:nvPr/>
            </p:nvSpPr>
            <p:spPr>
              <a:xfrm rot="16200000">
                <a:off x="191013" y="958579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2" name="Ellipse 229"/>
              <p:cNvSpPr/>
              <p:nvPr/>
            </p:nvSpPr>
            <p:spPr>
              <a:xfrm rot="16200000">
                <a:off x="81509" y="676541"/>
                <a:ext cx="222661" cy="219008"/>
              </a:xfrm>
              <a:prstGeom prst="heart">
                <a:avLst/>
              </a:prstGeom>
              <a:solidFill>
                <a:srgbClr val="80008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3" name="Ellipse 230"/>
              <p:cNvSpPr/>
              <p:nvPr/>
            </p:nvSpPr>
            <p:spPr>
              <a:xfrm rot="16200000">
                <a:off x="182241" y="394504"/>
                <a:ext cx="222661" cy="219008"/>
              </a:xfrm>
              <a:prstGeom prst="heart">
                <a:avLst/>
              </a:prstGeom>
              <a:solidFill>
                <a:srgbClr val="FF33CC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4" name="Ellipse 231"/>
              <p:cNvSpPr/>
              <p:nvPr/>
            </p:nvSpPr>
            <p:spPr>
              <a:xfrm rot="16200000">
                <a:off x="81508" y="112467"/>
                <a:ext cx="222661" cy="219008"/>
              </a:xfrm>
              <a:prstGeom prst="hear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9586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 userDrawn="1"/>
        </p:nvGrpSpPr>
        <p:grpSpPr>
          <a:xfrm>
            <a:off x="179512" y="116632"/>
            <a:ext cx="8865368" cy="412812"/>
            <a:chOff x="179512" y="116632"/>
            <a:chExt cx="8865368" cy="412812"/>
          </a:xfrm>
        </p:grpSpPr>
        <p:sp>
          <p:nvSpPr>
            <p:cNvPr id="6" name="Rectangle 5"/>
            <p:cNvSpPr/>
            <p:nvPr userDrawn="1"/>
          </p:nvSpPr>
          <p:spPr>
            <a:xfrm>
              <a:off x="179512" y="116632"/>
              <a:ext cx="8712968" cy="10801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31912" y="269032"/>
              <a:ext cx="8712968" cy="10801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7380312" y="475438"/>
              <a:ext cx="1512168" cy="5400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 userDrawn="1"/>
        </p:nvGrpSpPr>
        <p:grpSpPr>
          <a:xfrm rot="10800000">
            <a:off x="103312" y="6237312"/>
            <a:ext cx="8865368" cy="412812"/>
            <a:chOff x="179512" y="116632"/>
            <a:chExt cx="8865368" cy="41281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79512" y="116632"/>
              <a:ext cx="8712968" cy="10801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31912" y="269032"/>
              <a:ext cx="8712968" cy="10801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380312" y="475438"/>
              <a:ext cx="1512168" cy="5400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 userDrawn="1"/>
        </p:nvGrpSpPr>
        <p:grpSpPr>
          <a:xfrm rot="21132681">
            <a:off x="8170639" y="654509"/>
            <a:ext cx="738619" cy="5655423"/>
            <a:chOff x="7885800" y="737625"/>
            <a:chExt cx="738618" cy="5655423"/>
          </a:xfrm>
        </p:grpSpPr>
        <p:sp>
          <p:nvSpPr>
            <p:cNvPr id="15" name="Rectangle 14"/>
            <p:cNvSpPr/>
            <p:nvPr userDrawn="1"/>
          </p:nvSpPr>
          <p:spPr>
            <a:xfrm rot="5954101">
              <a:off x="5801783" y="3444448"/>
              <a:ext cx="5529457" cy="11581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 userDrawn="1"/>
          </p:nvSpPr>
          <p:spPr>
            <a:xfrm rot="5954101">
              <a:off x="5626900" y="3570414"/>
              <a:ext cx="5529457" cy="11581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 userDrawn="1"/>
          </p:nvSpPr>
          <p:spPr>
            <a:xfrm rot="5954101">
              <a:off x="7156719" y="5404084"/>
              <a:ext cx="1512168" cy="5400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/>
          <p:cNvGrpSpPr/>
          <p:nvPr userDrawn="1"/>
        </p:nvGrpSpPr>
        <p:grpSpPr>
          <a:xfrm rot="10354118">
            <a:off x="323881" y="468836"/>
            <a:ext cx="738619" cy="5655423"/>
            <a:chOff x="7885800" y="737625"/>
            <a:chExt cx="738618" cy="5655423"/>
          </a:xfrm>
        </p:grpSpPr>
        <p:sp>
          <p:nvSpPr>
            <p:cNvPr id="20" name="Rectangle 19"/>
            <p:cNvSpPr/>
            <p:nvPr userDrawn="1"/>
          </p:nvSpPr>
          <p:spPr>
            <a:xfrm rot="5954101">
              <a:off x="5801783" y="3444448"/>
              <a:ext cx="5529457" cy="11581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 userDrawn="1"/>
          </p:nvSpPr>
          <p:spPr>
            <a:xfrm rot="5954101">
              <a:off x="5626900" y="3570414"/>
              <a:ext cx="5529457" cy="11581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 userDrawn="1"/>
          </p:nvSpPr>
          <p:spPr>
            <a:xfrm rot="5954101">
              <a:off x="7156719" y="5404084"/>
              <a:ext cx="1512168" cy="5400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4535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179512" y="116632"/>
            <a:ext cx="8865368" cy="412812"/>
            <a:chOff x="179512" y="116632"/>
            <a:chExt cx="8865368" cy="412812"/>
          </a:xfrm>
        </p:grpSpPr>
        <p:sp>
          <p:nvSpPr>
            <p:cNvPr id="7" name="Rectangle 6"/>
            <p:cNvSpPr/>
            <p:nvPr userDrawn="1"/>
          </p:nvSpPr>
          <p:spPr>
            <a:xfrm>
              <a:off x="179512" y="116632"/>
              <a:ext cx="8712968" cy="10801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31912" y="269032"/>
              <a:ext cx="8712968" cy="10801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7380312" y="475438"/>
              <a:ext cx="1512168" cy="5400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 userDrawn="1"/>
        </p:nvGrpSpPr>
        <p:grpSpPr>
          <a:xfrm rot="10800000">
            <a:off x="103312" y="6237312"/>
            <a:ext cx="8865368" cy="412812"/>
            <a:chOff x="179512" y="116632"/>
            <a:chExt cx="8865368" cy="41281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79512" y="116632"/>
              <a:ext cx="8712968" cy="10801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31912" y="269032"/>
              <a:ext cx="8712968" cy="10801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380312" y="475438"/>
              <a:ext cx="1512168" cy="5400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/>
          <p:cNvGrpSpPr/>
          <p:nvPr userDrawn="1"/>
        </p:nvGrpSpPr>
        <p:grpSpPr>
          <a:xfrm rot="21132681">
            <a:off x="8170639" y="654509"/>
            <a:ext cx="738619" cy="5655423"/>
            <a:chOff x="7885800" y="737625"/>
            <a:chExt cx="738618" cy="5655423"/>
          </a:xfrm>
        </p:grpSpPr>
        <p:sp>
          <p:nvSpPr>
            <p:cNvPr id="15" name="Rectangle 14"/>
            <p:cNvSpPr/>
            <p:nvPr userDrawn="1"/>
          </p:nvSpPr>
          <p:spPr>
            <a:xfrm rot="5954101">
              <a:off x="5801783" y="3444448"/>
              <a:ext cx="5529457" cy="11581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 userDrawn="1"/>
          </p:nvSpPr>
          <p:spPr>
            <a:xfrm rot="5954101">
              <a:off x="5626900" y="3570414"/>
              <a:ext cx="5529457" cy="11581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 userDrawn="1"/>
          </p:nvSpPr>
          <p:spPr>
            <a:xfrm rot="5954101">
              <a:off x="7156719" y="5404084"/>
              <a:ext cx="1512168" cy="5400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 userDrawn="1"/>
        </p:nvGrpSpPr>
        <p:grpSpPr>
          <a:xfrm rot="10354118">
            <a:off x="323881" y="468836"/>
            <a:ext cx="738619" cy="5655423"/>
            <a:chOff x="7885800" y="737625"/>
            <a:chExt cx="738618" cy="5655423"/>
          </a:xfrm>
        </p:grpSpPr>
        <p:sp>
          <p:nvSpPr>
            <p:cNvPr id="19" name="Rectangle 18"/>
            <p:cNvSpPr/>
            <p:nvPr userDrawn="1"/>
          </p:nvSpPr>
          <p:spPr>
            <a:xfrm rot="5954101">
              <a:off x="5801783" y="3444448"/>
              <a:ext cx="5529457" cy="11581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 userDrawn="1"/>
          </p:nvSpPr>
          <p:spPr>
            <a:xfrm rot="5954101">
              <a:off x="5626900" y="3570414"/>
              <a:ext cx="5529457" cy="11581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 userDrawn="1"/>
          </p:nvSpPr>
          <p:spPr>
            <a:xfrm rot="5954101">
              <a:off x="7156719" y="5404084"/>
              <a:ext cx="1512168" cy="5400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12534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403246" y="65183"/>
            <a:ext cx="8539901" cy="328512"/>
            <a:chOff x="401253" y="174687"/>
            <a:chExt cx="8539901" cy="328512"/>
          </a:xfrm>
        </p:grpSpPr>
        <p:grpSp>
          <p:nvGrpSpPr>
            <p:cNvPr id="7" name="Groupe 6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3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7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3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2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1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1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2" name="Groupe 41"/>
          <p:cNvGrpSpPr/>
          <p:nvPr userDrawn="1"/>
        </p:nvGrpSpPr>
        <p:grpSpPr>
          <a:xfrm>
            <a:off x="119214" y="6428563"/>
            <a:ext cx="8539901" cy="328512"/>
            <a:chOff x="401253" y="174687"/>
            <a:chExt cx="8539901" cy="328512"/>
          </a:xfrm>
        </p:grpSpPr>
        <p:grpSp>
          <p:nvGrpSpPr>
            <p:cNvPr id="43" name="Groupe 42"/>
            <p:cNvGrpSpPr/>
            <p:nvPr userDrawn="1"/>
          </p:nvGrpSpPr>
          <p:grpSpPr>
            <a:xfrm>
              <a:off x="401253" y="174687"/>
              <a:ext cx="1632850" cy="328512"/>
              <a:chOff x="401253" y="174687"/>
              <a:chExt cx="1632850" cy="328512"/>
            </a:xfrm>
          </p:grpSpPr>
          <p:sp>
            <p:nvSpPr>
              <p:cNvPr id="7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4" name="Groupe 43"/>
            <p:cNvGrpSpPr/>
            <p:nvPr userDrawn="1"/>
          </p:nvGrpSpPr>
          <p:grpSpPr>
            <a:xfrm>
              <a:off x="2126894" y="174687"/>
              <a:ext cx="1632850" cy="328512"/>
              <a:chOff x="401253" y="174687"/>
              <a:chExt cx="1632850" cy="328512"/>
            </a:xfrm>
          </p:grpSpPr>
          <p:sp>
            <p:nvSpPr>
              <p:cNvPr id="6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5" name="Groupe 44"/>
            <p:cNvGrpSpPr/>
            <p:nvPr userDrawn="1"/>
          </p:nvGrpSpPr>
          <p:grpSpPr>
            <a:xfrm>
              <a:off x="3886460" y="174687"/>
              <a:ext cx="1632850" cy="328512"/>
              <a:chOff x="401253" y="174687"/>
              <a:chExt cx="1632850" cy="328512"/>
            </a:xfrm>
          </p:grpSpPr>
          <p:sp>
            <p:nvSpPr>
              <p:cNvPr id="6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6" name="Groupe 45"/>
            <p:cNvGrpSpPr/>
            <p:nvPr userDrawn="1"/>
          </p:nvGrpSpPr>
          <p:grpSpPr>
            <a:xfrm>
              <a:off x="5570760" y="174687"/>
              <a:ext cx="1632850" cy="328512"/>
              <a:chOff x="401253" y="174687"/>
              <a:chExt cx="1632850" cy="328512"/>
            </a:xfrm>
          </p:grpSpPr>
          <p:sp>
            <p:nvSpPr>
              <p:cNvPr id="5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" name="Groupe 46"/>
            <p:cNvGrpSpPr/>
            <p:nvPr userDrawn="1"/>
          </p:nvGrpSpPr>
          <p:grpSpPr>
            <a:xfrm>
              <a:off x="7308304" y="174687"/>
              <a:ext cx="1632850" cy="328512"/>
              <a:chOff x="401253" y="174687"/>
              <a:chExt cx="1632850" cy="328512"/>
            </a:xfrm>
          </p:grpSpPr>
          <p:sp>
            <p:nvSpPr>
              <p:cNvPr id="4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8" name="Groupe 77"/>
          <p:cNvGrpSpPr/>
          <p:nvPr userDrawn="1"/>
        </p:nvGrpSpPr>
        <p:grpSpPr>
          <a:xfrm>
            <a:off x="121577" y="1592877"/>
            <a:ext cx="328513" cy="5054694"/>
            <a:chOff x="121576" y="1592877"/>
            <a:chExt cx="328513" cy="5054694"/>
          </a:xfrm>
        </p:grpSpPr>
        <p:grpSp>
          <p:nvGrpSpPr>
            <p:cNvPr id="79" name="Groupe 78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94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0" name="Groupe 79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88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1" name="Groupe 80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8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0" name="Groupe 99"/>
          <p:cNvGrpSpPr/>
          <p:nvPr userDrawn="1"/>
        </p:nvGrpSpPr>
        <p:grpSpPr>
          <a:xfrm>
            <a:off x="121579" y="208280"/>
            <a:ext cx="328512" cy="1350813"/>
            <a:chOff x="121579" y="208279"/>
            <a:chExt cx="328512" cy="1350813"/>
          </a:xfrm>
        </p:grpSpPr>
        <p:sp>
          <p:nvSpPr>
            <p:cNvPr id="101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rt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rtTriangle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rtTriangl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rtTriangl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rtTriangl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6" name="Groupe 105"/>
          <p:cNvGrpSpPr/>
          <p:nvPr userDrawn="1"/>
        </p:nvGrpSpPr>
        <p:grpSpPr>
          <a:xfrm rot="10800000">
            <a:off x="8614634" y="174687"/>
            <a:ext cx="328513" cy="5054694"/>
            <a:chOff x="121576" y="1592877"/>
            <a:chExt cx="328513" cy="5054694"/>
          </a:xfrm>
        </p:grpSpPr>
        <p:grpSp>
          <p:nvGrpSpPr>
            <p:cNvPr id="107" name="Groupe 106"/>
            <p:cNvGrpSpPr/>
            <p:nvPr userDrawn="1"/>
          </p:nvGrpSpPr>
          <p:grpSpPr>
            <a:xfrm rot="5400000">
              <a:off x="-530593" y="2245046"/>
              <a:ext cx="1632850" cy="328512"/>
              <a:chOff x="401253" y="174687"/>
              <a:chExt cx="1632850" cy="328512"/>
            </a:xfrm>
          </p:grpSpPr>
          <p:sp>
            <p:nvSpPr>
              <p:cNvPr id="122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07"/>
            <p:cNvGrpSpPr/>
            <p:nvPr userDrawn="1"/>
          </p:nvGrpSpPr>
          <p:grpSpPr>
            <a:xfrm rot="5400000">
              <a:off x="-530592" y="3929346"/>
              <a:ext cx="1632850" cy="328512"/>
              <a:chOff x="401253" y="174687"/>
              <a:chExt cx="1632850" cy="328512"/>
            </a:xfrm>
          </p:grpSpPr>
          <p:sp>
            <p:nvSpPr>
              <p:cNvPr id="116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108"/>
            <p:cNvGrpSpPr/>
            <p:nvPr userDrawn="1"/>
          </p:nvGrpSpPr>
          <p:grpSpPr>
            <a:xfrm rot="5400000">
              <a:off x="-530592" y="5666890"/>
              <a:ext cx="1632850" cy="328512"/>
              <a:chOff x="401253" y="174687"/>
              <a:chExt cx="1632850" cy="328512"/>
            </a:xfrm>
          </p:grpSpPr>
          <p:sp>
            <p:nvSpPr>
              <p:cNvPr id="110" name="Ellipse 227"/>
              <p:cNvSpPr/>
              <p:nvPr/>
            </p:nvSpPr>
            <p:spPr>
              <a:xfrm>
                <a:off x="401253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228"/>
              <p:cNvSpPr/>
              <p:nvPr/>
            </p:nvSpPr>
            <p:spPr>
              <a:xfrm>
                <a:off x="683290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229"/>
              <p:cNvSpPr/>
              <p:nvPr/>
            </p:nvSpPr>
            <p:spPr>
              <a:xfrm>
                <a:off x="965328" y="174687"/>
                <a:ext cx="222661" cy="21900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Ellipse 230"/>
              <p:cNvSpPr/>
              <p:nvPr/>
            </p:nvSpPr>
            <p:spPr>
              <a:xfrm>
                <a:off x="1247365" y="275419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231"/>
              <p:cNvSpPr/>
              <p:nvPr/>
            </p:nvSpPr>
            <p:spPr>
              <a:xfrm>
                <a:off x="1529402" y="174687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232"/>
              <p:cNvSpPr/>
              <p:nvPr/>
            </p:nvSpPr>
            <p:spPr>
              <a:xfrm>
                <a:off x="1811442" y="284191"/>
                <a:ext cx="222661" cy="219008"/>
              </a:xfrm>
              <a:prstGeom prst="rtTriangle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28" name="Groupe 127"/>
          <p:cNvGrpSpPr/>
          <p:nvPr userDrawn="1"/>
        </p:nvGrpSpPr>
        <p:grpSpPr>
          <a:xfrm rot="10800000">
            <a:off x="8614633" y="5303561"/>
            <a:ext cx="328512" cy="1350813"/>
            <a:chOff x="121579" y="208279"/>
            <a:chExt cx="328512" cy="1350813"/>
          </a:xfrm>
        </p:grpSpPr>
        <p:sp>
          <p:nvSpPr>
            <p:cNvPr id="129" name="Ellipse 228"/>
            <p:cNvSpPr/>
            <p:nvPr/>
          </p:nvSpPr>
          <p:spPr>
            <a:xfrm rot="5400000">
              <a:off x="119752" y="210106"/>
              <a:ext cx="222661" cy="219008"/>
            </a:xfrm>
            <a:prstGeom prst="rt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Ellipse 229"/>
            <p:cNvSpPr/>
            <p:nvPr/>
          </p:nvSpPr>
          <p:spPr>
            <a:xfrm rot="5400000">
              <a:off x="229256" y="492144"/>
              <a:ext cx="222661" cy="219008"/>
            </a:xfrm>
            <a:prstGeom prst="rtTriangle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Ellipse 230"/>
            <p:cNvSpPr/>
            <p:nvPr/>
          </p:nvSpPr>
          <p:spPr>
            <a:xfrm rot="5400000">
              <a:off x="128524" y="774181"/>
              <a:ext cx="222661" cy="219008"/>
            </a:xfrm>
            <a:prstGeom prst="rtTriangl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Ellipse 231"/>
            <p:cNvSpPr/>
            <p:nvPr/>
          </p:nvSpPr>
          <p:spPr>
            <a:xfrm rot="5400000">
              <a:off x="229256" y="1056218"/>
              <a:ext cx="222661" cy="219008"/>
            </a:xfrm>
            <a:prstGeom prst="rtTriangl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232"/>
            <p:cNvSpPr/>
            <p:nvPr/>
          </p:nvSpPr>
          <p:spPr>
            <a:xfrm rot="5400000">
              <a:off x="119752" y="1338258"/>
              <a:ext cx="222661" cy="219008"/>
            </a:xfrm>
            <a:prstGeom prst="rtTriangl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33820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30B1F-EA9E-4183-A91E-8AF97869033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11ED-2642-48C1-B784-A5853CF8C0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4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3" r:id="rId2"/>
    <p:sldLayoutId id="2147483666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67" r:id="rId9"/>
    <p:sldLayoutId id="2147483668" r:id="rId10"/>
    <p:sldLayoutId id="2147483669" r:id="rId11"/>
    <p:sldLayoutId id="2147483676" r:id="rId12"/>
    <p:sldLayoutId id="2147483664" r:id="rId13"/>
    <p:sldLayoutId id="2147483665" r:id="rId14"/>
    <p:sldLayoutId id="2147483660" r:id="rId15"/>
    <p:sldLayoutId id="2147483661" r:id="rId16"/>
    <p:sldLayoutId id="2147483662" r:id="rId17"/>
    <p:sldLayoutId id="2147483675" r:id="rId1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1988840"/>
            <a:ext cx="3744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Ravie" pitchFamily="82" charset="0"/>
              </a:rPr>
              <a:t>Cahier</a:t>
            </a:r>
          </a:p>
          <a:p>
            <a:pPr algn="ctr"/>
            <a:r>
              <a:rPr lang="fr-FR" sz="3600" dirty="0" smtClean="0">
                <a:latin typeface="Ravie" pitchFamily="82" charset="0"/>
              </a:rPr>
              <a:t> de devoirs</a:t>
            </a:r>
          </a:p>
          <a:p>
            <a:pPr algn="ctr"/>
            <a:endParaRPr lang="fr-FR" sz="5400" dirty="0" smtClean="0">
              <a:latin typeface="Jokerman" panose="04090605060D06020702" pitchFamily="82" charset="0"/>
            </a:endParaRPr>
          </a:p>
          <a:p>
            <a:pPr algn="ctr"/>
            <a:endParaRPr lang="fr-FR" sz="5400" dirty="0">
              <a:latin typeface="Jokerman" panose="04090605060D06020702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55576" y="5661248"/>
            <a:ext cx="3168352" cy="57888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  <a:latin typeface="Goudy Stout" pitchFamily="18" charset="0"/>
              </a:rPr>
              <a:t>ULIS-école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  <a:latin typeface="Goudy Stout" pitchFamily="18" charset="0"/>
              </a:rPr>
              <a:t>2016-2017</a:t>
            </a:r>
            <a:endParaRPr lang="fr-FR" sz="1400" dirty="0">
              <a:solidFill>
                <a:schemeClr val="accent2">
                  <a:lumMod val="75000"/>
                </a:schemeClr>
              </a:solidFill>
              <a:latin typeface="Goudy Stout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48064" y="1844824"/>
            <a:ext cx="35283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Ravie" pitchFamily="82" charset="0"/>
              </a:rPr>
              <a:t>Cahier</a:t>
            </a:r>
          </a:p>
          <a:p>
            <a:pPr algn="ctr"/>
            <a:r>
              <a:rPr lang="fr-FR" sz="3600" dirty="0" smtClean="0">
                <a:latin typeface="Ravie" pitchFamily="82" charset="0"/>
              </a:rPr>
              <a:t> de devoirs</a:t>
            </a:r>
          </a:p>
          <a:p>
            <a:pPr algn="ctr"/>
            <a:endParaRPr lang="fr-FR" sz="4000" dirty="0" smtClean="0">
              <a:latin typeface="Jokerman" panose="04090605060D06020702" pitchFamily="82" charset="0"/>
            </a:endParaRPr>
          </a:p>
          <a:p>
            <a:pPr algn="ctr"/>
            <a:endParaRPr lang="fr-FR" sz="5400" dirty="0">
              <a:latin typeface="Jokerman" panose="04090605060D06020702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292080" y="5733256"/>
            <a:ext cx="3168352" cy="57888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  <a:latin typeface="Goudy Stout" pitchFamily="18" charset="0"/>
              </a:rPr>
              <a:t>ULIS-école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  <a:latin typeface="Goudy Stout" pitchFamily="18" charset="0"/>
              </a:rPr>
              <a:t>2016-2017</a:t>
            </a:r>
            <a:endParaRPr lang="fr-FR" sz="1400" dirty="0">
              <a:solidFill>
                <a:schemeClr val="accent2">
                  <a:lumMod val="75000"/>
                </a:schemeClr>
              </a:solidFill>
              <a:latin typeface="Goudy Stout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1560" y="620688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:    ______________________</a:t>
            </a:r>
          </a:p>
          <a:p>
            <a:endParaRPr lang="fr-FR" sz="1400" dirty="0" smtClean="0"/>
          </a:p>
          <a:p>
            <a:r>
              <a:rPr lang="fr-FR" dirty="0" smtClean="0"/>
              <a:t>Prénom : _____________________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539552" y="548680"/>
            <a:ext cx="3600400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48064" y="548680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:    ______________________</a:t>
            </a:r>
          </a:p>
          <a:p>
            <a:endParaRPr lang="fr-FR" sz="1400" dirty="0" smtClean="0"/>
          </a:p>
          <a:p>
            <a:r>
              <a:rPr lang="fr-FR" dirty="0" smtClean="0"/>
              <a:t>Prénom : _____________________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148064" y="548680"/>
            <a:ext cx="3456384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84984"/>
            <a:ext cx="1794855" cy="1900837"/>
          </a:xfrm>
          <a:prstGeom prst="rect">
            <a:avLst/>
          </a:prstGeom>
          <a:noFill/>
        </p:spPr>
      </p:pic>
      <p:pic>
        <p:nvPicPr>
          <p:cNvPr id="13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429000"/>
            <a:ext cx="1794855" cy="1900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17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24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</dc:creator>
  <cp:lastModifiedBy>Nad</cp:lastModifiedBy>
  <cp:revision>67</cp:revision>
  <cp:lastPrinted>2014-09-05T20:48:33Z</cp:lastPrinted>
  <dcterms:created xsi:type="dcterms:W3CDTF">2012-07-11T18:36:03Z</dcterms:created>
  <dcterms:modified xsi:type="dcterms:W3CDTF">2016-06-29T14:38:44Z</dcterms:modified>
</cp:coreProperties>
</file>