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2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27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57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76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69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8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50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5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26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32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1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5045-40FD-47F2-B79E-DE67F98EAF16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B8818-98C1-423B-909E-BC2C5EF9D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63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204926" y="1963011"/>
            <a:ext cx="1054100" cy="1016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414726" y="1963011"/>
            <a:ext cx="1054100" cy="1016000"/>
          </a:xfrm>
          <a:prstGeom prst="rect">
            <a:avLst/>
          </a:prstGeom>
          <a:solidFill>
            <a:srgbClr val="00FF00"/>
          </a:solidFill>
          <a:ln w="127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204926" y="1963011"/>
            <a:ext cx="3263900" cy="101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457338" y="1940787"/>
            <a:ext cx="64120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GB" sz="2800" b="1" dirty="0" err="1">
                <a:latin typeface="Arial" charset="0"/>
              </a:rPr>
              <a:t>Pb</a:t>
            </a:r>
            <a:endParaRPr lang="en-GB" sz="2800" b="1" dirty="0">
              <a:latin typeface="Arial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6441714" y="1940787"/>
            <a:ext cx="104616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GB" sz="2800" b="1">
                <a:latin typeface="Arial" charset="0"/>
              </a:rPr>
              <a:t>PbO</a:t>
            </a:r>
            <a:r>
              <a:rPr lang="en-GB" sz="2800" b="1" baseline="-25000">
                <a:latin typeface="Arial" charset="0"/>
              </a:rPr>
              <a:t>2</a:t>
            </a:r>
            <a:endParaRPr lang="en-GB" sz="2800" b="1">
              <a:latin typeface="Arial" charset="0"/>
            </a:endParaRP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4543063" y="2436087"/>
            <a:ext cx="444500" cy="4095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552588" y="2096361"/>
            <a:ext cx="439224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GB" sz="3600" b="1" dirty="0">
                <a:latin typeface="Arial" charset="0"/>
              </a:rPr>
              <a:t>_</a:t>
            </a:r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6738576" y="2471012"/>
            <a:ext cx="444500" cy="4095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6775089" y="2432912"/>
            <a:ext cx="392737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GB" sz="2800" b="1">
                <a:latin typeface="Arial" charset="0"/>
              </a:rPr>
              <a:t>+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5309826" y="2099536"/>
            <a:ext cx="1066800" cy="6991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en-GB" b="1">
                <a:latin typeface="Arial" charset="0"/>
              </a:rPr>
              <a:t>H</a:t>
            </a:r>
            <a:r>
              <a:rPr lang="en-GB" b="1" baseline="-25000">
                <a:latin typeface="Arial" charset="0"/>
              </a:rPr>
              <a:t>2</a:t>
            </a:r>
            <a:r>
              <a:rPr lang="en-GB" b="1">
                <a:latin typeface="Arial" charset="0"/>
              </a:rPr>
              <a:t>SO</a:t>
            </a:r>
            <a:r>
              <a:rPr lang="en-GB" b="1" baseline="-25000">
                <a:latin typeface="Arial" charset="0"/>
              </a:rPr>
              <a:t>4</a:t>
            </a:r>
            <a:endParaRPr lang="en-GB" b="1">
              <a:latin typeface="Arial" charset="0"/>
            </a:endParaRPr>
          </a:p>
          <a:p>
            <a:pPr defTabSz="762000">
              <a:lnSpc>
                <a:spcPct val="110000"/>
              </a:lnSpc>
            </a:pPr>
            <a:r>
              <a:rPr lang="en-GB" b="1">
                <a:latin typeface="Arial" charset="0"/>
              </a:rPr>
              <a:t>+ H</a:t>
            </a:r>
            <a:r>
              <a:rPr lang="en-GB" b="1" baseline="-25000">
                <a:latin typeface="Arial" charset="0"/>
              </a:rPr>
              <a:t>2</a:t>
            </a:r>
            <a:r>
              <a:rPr lang="en-GB" b="1">
                <a:latin typeface="Arial" charset="0"/>
              </a:rPr>
              <a:t>O</a:t>
            </a:r>
          </a:p>
        </p:txBody>
      </p:sp>
      <p:sp>
        <p:nvSpPr>
          <p:cNvPr id="20497" name="Freeform 17"/>
          <p:cNvSpPr>
            <a:spLocks/>
          </p:cNvSpPr>
          <p:nvPr/>
        </p:nvSpPr>
        <p:spPr bwMode="auto">
          <a:xfrm>
            <a:off x="3874727" y="1177198"/>
            <a:ext cx="3959225" cy="1333500"/>
          </a:xfrm>
          <a:custGeom>
            <a:avLst/>
            <a:gdLst/>
            <a:ahLst/>
            <a:cxnLst>
              <a:cxn ang="0">
                <a:pos x="207" y="839"/>
              </a:cxn>
              <a:cxn ang="0">
                <a:pos x="0" y="839"/>
              </a:cxn>
              <a:cxn ang="0">
                <a:pos x="0" y="72"/>
              </a:cxn>
              <a:cxn ang="0">
                <a:pos x="891" y="72"/>
              </a:cxn>
              <a:cxn ang="0">
                <a:pos x="963" y="8"/>
              </a:cxn>
              <a:cxn ang="0">
                <a:pos x="999" y="104"/>
              </a:cxn>
              <a:cxn ang="0">
                <a:pos x="1062" y="0"/>
              </a:cxn>
              <a:cxn ang="0">
                <a:pos x="1116" y="96"/>
              </a:cxn>
              <a:cxn ang="0">
                <a:pos x="1170" y="8"/>
              </a:cxn>
              <a:cxn ang="0">
                <a:pos x="1224" y="112"/>
              </a:cxn>
              <a:cxn ang="0">
                <a:pos x="1278" y="16"/>
              </a:cxn>
              <a:cxn ang="0">
                <a:pos x="1323" y="112"/>
              </a:cxn>
              <a:cxn ang="0">
                <a:pos x="1386" y="8"/>
              </a:cxn>
              <a:cxn ang="0">
                <a:pos x="1440" y="112"/>
              </a:cxn>
              <a:cxn ang="0">
                <a:pos x="1476" y="56"/>
              </a:cxn>
              <a:cxn ang="0">
                <a:pos x="2493" y="56"/>
              </a:cxn>
              <a:cxn ang="0">
                <a:pos x="2493" y="839"/>
              </a:cxn>
              <a:cxn ang="0">
                <a:pos x="2268" y="839"/>
              </a:cxn>
            </a:cxnLst>
            <a:rect l="0" t="0" r="r" b="b"/>
            <a:pathLst>
              <a:path w="2494" h="840">
                <a:moveTo>
                  <a:pt x="207" y="839"/>
                </a:moveTo>
                <a:lnTo>
                  <a:pt x="0" y="839"/>
                </a:lnTo>
                <a:lnTo>
                  <a:pt x="0" y="72"/>
                </a:lnTo>
                <a:lnTo>
                  <a:pt x="891" y="72"/>
                </a:lnTo>
                <a:lnTo>
                  <a:pt x="963" y="8"/>
                </a:lnTo>
                <a:lnTo>
                  <a:pt x="999" y="104"/>
                </a:lnTo>
                <a:lnTo>
                  <a:pt x="1062" y="0"/>
                </a:lnTo>
                <a:lnTo>
                  <a:pt x="1116" y="96"/>
                </a:lnTo>
                <a:lnTo>
                  <a:pt x="1170" y="8"/>
                </a:lnTo>
                <a:lnTo>
                  <a:pt x="1224" y="112"/>
                </a:lnTo>
                <a:lnTo>
                  <a:pt x="1278" y="16"/>
                </a:lnTo>
                <a:lnTo>
                  <a:pt x="1323" y="112"/>
                </a:lnTo>
                <a:lnTo>
                  <a:pt x="1386" y="8"/>
                </a:lnTo>
                <a:lnTo>
                  <a:pt x="1440" y="112"/>
                </a:lnTo>
                <a:lnTo>
                  <a:pt x="1476" y="56"/>
                </a:lnTo>
                <a:lnTo>
                  <a:pt x="2493" y="56"/>
                </a:lnTo>
                <a:lnTo>
                  <a:pt x="2493" y="839"/>
                </a:lnTo>
                <a:lnTo>
                  <a:pt x="2268" y="839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7960951" y="1583598"/>
            <a:ext cx="0" cy="407988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8031143" y="1528557"/>
            <a:ext cx="4905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GB" b="1" dirty="0">
                <a:solidFill>
                  <a:srgbClr val="0066FF"/>
                </a:solidFill>
                <a:latin typeface="Arial" charset="0"/>
              </a:rPr>
              <a:t>2e</a:t>
            </a:r>
            <a:r>
              <a:rPr lang="en-GB" b="1" baseline="30000" dirty="0">
                <a:solidFill>
                  <a:srgbClr val="0066FF"/>
                </a:solidFill>
                <a:latin typeface="Arial" charset="0"/>
              </a:rPr>
              <a:t>-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V="1">
            <a:off x="3874726" y="2170974"/>
            <a:ext cx="0" cy="87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3319101" y="1549742"/>
            <a:ext cx="4905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GB" b="1">
                <a:solidFill>
                  <a:srgbClr val="0066FF"/>
                </a:solidFill>
                <a:latin typeface="Arial" charset="0"/>
              </a:rPr>
              <a:t>2e</a:t>
            </a:r>
            <a:r>
              <a:rPr lang="en-GB" b="1" baseline="30000">
                <a:solidFill>
                  <a:srgbClr val="0066FF"/>
                </a:solidFill>
                <a:latin typeface="Arial" charset="0"/>
              </a:rPr>
              <a:t>-</a:t>
            </a: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4852626" y="3172686"/>
            <a:ext cx="81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5995626" y="3172686"/>
            <a:ext cx="81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5081226" y="3248887"/>
            <a:ext cx="61595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b="1">
                <a:solidFill>
                  <a:schemeClr val="bg1"/>
                </a:solidFill>
                <a:latin typeface="Arial" charset="0"/>
              </a:rPr>
              <a:t>SO</a:t>
            </a:r>
            <a:r>
              <a:rPr lang="en-GB" sz="1400" b="1" baseline="-25000">
                <a:solidFill>
                  <a:schemeClr val="bg1"/>
                </a:solidFill>
                <a:latin typeface="Arial" charset="0"/>
              </a:rPr>
              <a:t>4</a:t>
            </a:r>
            <a:r>
              <a:rPr lang="en-GB" sz="1400" b="1" baseline="30000">
                <a:solidFill>
                  <a:schemeClr val="bg1"/>
                </a:solidFill>
                <a:latin typeface="Arial" charset="0"/>
              </a:rPr>
              <a:t>2-</a:t>
            </a:r>
            <a:endParaRPr lang="en-GB" sz="1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5843227" y="3248887"/>
            <a:ext cx="1122423" cy="307777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b="1">
                <a:solidFill>
                  <a:schemeClr val="bg1"/>
                </a:solidFill>
                <a:latin typeface="Arial" charset="0"/>
              </a:rPr>
              <a:t>4H</a:t>
            </a:r>
            <a:r>
              <a:rPr lang="en-GB" sz="1400" b="1" baseline="30000">
                <a:solidFill>
                  <a:schemeClr val="bg1"/>
                </a:solidFill>
                <a:latin typeface="Arial" charset="0"/>
              </a:rPr>
              <a:t>+</a:t>
            </a:r>
            <a:r>
              <a:rPr lang="en-GB" sz="1400" b="1">
                <a:solidFill>
                  <a:schemeClr val="bg1"/>
                </a:solidFill>
                <a:latin typeface="Arial" charset="0"/>
              </a:rPr>
              <a:t> + SO</a:t>
            </a:r>
            <a:r>
              <a:rPr lang="en-GB" sz="1400" b="1" baseline="-25000">
                <a:solidFill>
                  <a:schemeClr val="bg1"/>
                </a:solidFill>
                <a:latin typeface="Arial" charset="0"/>
              </a:rPr>
              <a:t>4</a:t>
            </a:r>
            <a:r>
              <a:rPr lang="en-GB" sz="1400" b="1" baseline="30000">
                <a:solidFill>
                  <a:schemeClr val="bg1"/>
                </a:solidFill>
                <a:latin typeface="Arial" charset="0"/>
              </a:rPr>
              <a:t>2-</a:t>
            </a:r>
            <a:endParaRPr lang="en-GB" sz="1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 flipV="1">
            <a:off x="3758838" y="1561373"/>
            <a:ext cx="0" cy="407988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4662127" y="760754"/>
            <a:ext cx="2346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chemeClr val="accent2"/>
                </a:solidFill>
                <a:latin typeface="Arial" charset="0"/>
              </a:rPr>
              <a:t>DECHARGE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1703389" y="0"/>
            <a:ext cx="94179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	Fonctionnement des principaux générateurs :</a:t>
            </a:r>
          </a:p>
          <a:p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 	L’accumulateur au plomb      						</a:t>
            </a:r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>
            <a:off x="1631951" y="76200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1890714" y="3383146"/>
            <a:ext cx="877728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000" i="1" dirty="0">
                <a:latin typeface="Arial" charset="0"/>
              </a:rPr>
              <a:t>décharge</a:t>
            </a:r>
            <a:r>
              <a:rPr lang="fr-FR" sz="2000" dirty="0">
                <a:latin typeface="Arial" charset="0"/>
              </a:rPr>
              <a:t> :	</a:t>
            </a:r>
            <a:r>
              <a:rPr lang="fr-FR" sz="2000" dirty="0" err="1">
                <a:latin typeface="Arial" charset="0"/>
              </a:rPr>
              <a:t>Pb</a:t>
            </a:r>
            <a:r>
              <a:rPr lang="fr-FR" sz="2000" baseline="30000" dirty="0" err="1">
                <a:latin typeface="Arial" charset="0"/>
              </a:rPr>
              <a:t>IV</a:t>
            </a:r>
            <a:r>
              <a:rPr lang="fr-FR" sz="2000" dirty="0">
                <a:latin typeface="Arial" charset="0"/>
              </a:rPr>
              <a:t>(-)</a:t>
            </a:r>
          </a:p>
          <a:p>
            <a:r>
              <a:rPr lang="fr-FR" sz="2000" dirty="0">
                <a:latin typeface="Arial" charset="0"/>
              </a:rPr>
              <a:t>				</a:t>
            </a:r>
            <a:r>
              <a:rPr lang="fr-FR" sz="2000" dirty="0" err="1">
                <a:latin typeface="Arial" charset="0"/>
              </a:rPr>
              <a:t>Pb</a:t>
            </a:r>
            <a:r>
              <a:rPr lang="fr-FR" sz="2000" baseline="30000" dirty="0" err="1">
                <a:latin typeface="Arial" charset="0"/>
              </a:rPr>
              <a:t>II</a:t>
            </a:r>
            <a:r>
              <a:rPr lang="fr-FR" sz="2000" dirty="0">
                <a:latin typeface="Arial" charset="0"/>
              </a:rPr>
              <a:t> </a:t>
            </a:r>
            <a:r>
              <a:rPr lang="fr-FR" sz="2000" dirty="0">
                <a:latin typeface="Arial" charset="0"/>
                <a:sym typeface="Monotype Sorts" pitchFamily="2" charset="2"/>
              </a:rPr>
              <a:t> PbSO</a:t>
            </a:r>
            <a:r>
              <a:rPr lang="fr-FR" sz="2000" baseline="-25000" dirty="0">
                <a:latin typeface="Arial" charset="0"/>
                <a:sym typeface="Monotype Sorts" pitchFamily="2" charset="2"/>
              </a:rPr>
              <a:t>4</a:t>
            </a:r>
            <a:endParaRPr lang="fr-FR" sz="2000" dirty="0">
              <a:latin typeface="Arial" charset="0"/>
              <a:sym typeface="Monotype Sorts" pitchFamily="2" charset="2"/>
            </a:endParaRPr>
          </a:p>
          <a:p>
            <a:r>
              <a:rPr lang="fr-FR" sz="2000" dirty="0">
                <a:latin typeface="Arial" charset="0"/>
                <a:sym typeface="Monotype Sorts" pitchFamily="2" charset="2"/>
              </a:rPr>
              <a:t>		Pb</a:t>
            </a:r>
            <a:r>
              <a:rPr lang="fr-FR" sz="2000" baseline="30000" dirty="0">
                <a:latin typeface="Arial" charset="0"/>
                <a:sym typeface="Monotype Sorts" pitchFamily="2" charset="2"/>
              </a:rPr>
              <a:t>0</a:t>
            </a:r>
            <a:r>
              <a:rPr lang="fr-FR" sz="2000" dirty="0">
                <a:latin typeface="Arial" charset="0"/>
                <a:sym typeface="Monotype Sorts" pitchFamily="2" charset="2"/>
              </a:rPr>
              <a:t> (+)</a:t>
            </a:r>
          </a:p>
          <a:p>
            <a:r>
              <a:rPr lang="fr-FR" sz="2000" dirty="0">
                <a:latin typeface="Arial" charset="0"/>
                <a:sym typeface="Monotype Sorts" pitchFamily="2" charset="2"/>
              </a:rPr>
              <a:t>	Consommation de H</a:t>
            </a:r>
            <a:r>
              <a:rPr lang="fr-FR" sz="2000" baseline="-25000" dirty="0">
                <a:latin typeface="Arial" charset="0"/>
                <a:sym typeface="Monotype Sorts" pitchFamily="2" charset="2"/>
              </a:rPr>
              <a:t>2</a:t>
            </a:r>
            <a:r>
              <a:rPr lang="fr-FR" sz="2000" dirty="0">
                <a:latin typeface="Arial" charset="0"/>
                <a:sym typeface="Monotype Sorts" pitchFamily="2" charset="2"/>
              </a:rPr>
              <a:t>SO</a:t>
            </a:r>
            <a:r>
              <a:rPr lang="fr-FR" sz="2000" baseline="-25000" dirty="0">
                <a:latin typeface="Arial" charset="0"/>
                <a:sym typeface="Monotype Sorts" pitchFamily="2" charset="2"/>
              </a:rPr>
              <a:t>4</a:t>
            </a:r>
            <a:r>
              <a:rPr lang="fr-FR" sz="2000" dirty="0">
                <a:latin typeface="Arial" charset="0"/>
                <a:sym typeface="Monotype Sorts" pitchFamily="2" charset="2"/>
              </a:rPr>
              <a:t> et formation d ’eau</a:t>
            </a:r>
          </a:p>
          <a:p>
            <a:pPr>
              <a:buFontTx/>
              <a:buChar char="•"/>
            </a:pPr>
            <a:r>
              <a:rPr lang="fr-FR" sz="2000" i="1" dirty="0">
                <a:latin typeface="Arial" charset="0"/>
              </a:rPr>
              <a:t>charge</a:t>
            </a:r>
            <a:r>
              <a:rPr lang="fr-FR" sz="2000" dirty="0">
                <a:latin typeface="Arial" charset="0"/>
              </a:rPr>
              <a:t> :	</a:t>
            </a:r>
            <a:r>
              <a:rPr lang="fr-FR" sz="2000" dirty="0" err="1">
                <a:latin typeface="Arial" charset="0"/>
              </a:rPr>
              <a:t>dismutation</a:t>
            </a:r>
            <a:r>
              <a:rPr lang="fr-FR" sz="2000" dirty="0">
                <a:latin typeface="Arial" charset="0"/>
              </a:rPr>
              <a:t> de PbSO</a:t>
            </a:r>
            <a:r>
              <a:rPr lang="fr-FR" sz="2000" baseline="-25000" dirty="0">
                <a:latin typeface="Arial" charset="0"/>
              </a:rPr>
              <a:t>4</a:t>
            </a:r>
            <a:r>
              <a:rPr lang="fr-FR" sz="2000" dirty="0">
                <a:latin typeface="Arial" charset="0"/>
              </a:rPr>
              <a:t> en Pb et PbO</a:t>
            </a:r>
            <a:r>
              <a:rPr lang="fr-FR" sz="2000" baseline="-25000" dirty="0">
                <a:latin typeface="Arial" charset="0"/>
              </a:rPr>
              <a:t>2</a:t>
            </a:r>
          </a:p>
          <a:p>
            <a:endParaRPr lang="fr-FR" sz="2000" i="1" dirty="0">
              <a:latin typeface="Arial" charset="0"/>
            </a:endParaRPr>
          </a:p>
          <a:p>
            <a:r>
              <a:rPr lang="fr-FR" sz="2000" i="1" dirty="0">
                <a:latin typeface="Arial" charset="0"/>
              </a:rPr>
              <a:t>R</a:t>
            </a:r>
            <a:r>
              <a:rPr lang="fr-FR" sz="2000" i="1" baseline="30000" dirty="0">
                <a:latin typeface="Arial" charset="0"/>
              </a:rPr>
              <a:t>n</a:t>
            </a:r>
            <a:r>
              <a:rPr lang="fr-FR" sz="2000" i="1" dirty="0">
                <a:latin typeface="Arial" charset="0"/>
              </a:rPr>
              <a:t> globale</a:t>
            </a:r>
            <a:r>
              <a:rPr lang="fr-FR" sz="2000" dirty="0">
                <a:latin typeface="Arial" charset="0"/>
              </a:rPr>
              <a:t> : PbO</a:t>
            </a:r>
            <a:r>
              <a:rPr lang="fr-FR" sz="2000" baseline="-25000" dirty="0">
                <a:latin typeface="Arial" charset="0"/>
              </a:rPr>
              <a:t>2</a:t>
            </a:r>
            <a:r>
              <a:rPr lang="fr-FR" sz="2000" dirty="0">
                <a:latin typeface="Arial" charset="0"/>
              </a:rPr>
              <a:t> + Pb + 2 H</a:t>
            </a:r>
            <a:r>
              <a:rPr lang="fr-FR" sz="2000" baseline="30000" dirty="0">
                <a:latin typeface="Arial" charset="0"/>
              </a:rPr>
              <a:t>+</a:t>
            </a:r>
            <a:r>
              <a:rPr lang="fr-FR" sz="2000" dirty="0">
                <a:latin typeface="Arial" charset="0"/>
              </a:rPr>
              <a:t> + 2 HSO</a:t>
            </a:r>
            <a:r>
              <a:rPr lang="fr-FR" sz="2000" baseline="-25000" dirty="0">
                <a:latin typeface="Arial" charset="0"/>
              </a:rPr>
              <a:t>4</a:t>
            </a:r>
            <a:r>
              <a:rPr lang="fr-FR" sz="2000" baseline="30000" dirty="0">
                <a:latin typeface="Arial" charset="0"/>
              </a:rPr>
              <a:t>-</a:t>
            </a:r>
            <a:r>
              <a:rPr lang="fr-FR" sz="2000" dirty="0">
                <a:latin typeface="Arial" charset="0"/>
              </a:rPr>
              <a:t>		2 PbSO</a:t>
            </a:r>
            <a:r>
              <a:rPr lang="fr-FR" sz="2000" baseline="-25000" dirty="0">
                <a:latin typeface="Arial" charset="0"/>
              </a:rPr>
              <a:t>4</a:t>
            </a:r>
            <a:r>
              <a:rPr lang="fr-FR" sz="2000" dirty="0">
                <a:latin typeface="Arial" charset="0"/>
              </a:rPr>
              <a:t> + 2 H</a:t>
            </a:r>
            <a:r>
              <a:rPr lang="fr-FR" sz="2000" baseline="-25000" dirty="0">
                <a:latin typeface="Arial" charset="0"/>
              </a:rPr>
              <a:t>2</a:t>
            </a:r>
            <a:r>
              <a:rPr lang="fr-FR" sz="2000" dirty="0">
                <a:latin typeface="Arial" charset="0"/>
              </a:rPr>
              <a:t>O</a:t>
            </a:r>
          </a:p>
          <a:p>
            <a:pPr>
              <a:buFontTx/>
              <a:buChar char="•"/>
            </a:pPr>
            <a:endParaRPr lang="fr-FR" sz="2000" dirty="0">
              <a:solidFill>
                <a:srgbClr val="FF3300"/>
              </a:solidFill>
              <a:latin typeface="Arial" charset="0"/>
            </a:endParaRPr>
          </a:p>
          <a:p>
            <a:endParaRPr lang="fr-FR" sz="2000" dirty="0">
              <a:solidFill>
                <a:srgbClr val="FF3300"/>
              </a:solidFill>
              <a:latin typeface="Arial" charset="0"/>
            </a:endParaRPr>
          </a:p>
        </p:txBody>
      </p:sp>
      <p:grpSp>
        <p:nvGrpSpPr>
          <p:cNvPr id="20530" name="Group 50"/>
          <p:cNvGrpSpPr>
            <a:grpSpLocks/>
          </p:cNvGrpSpPr>
          <p:nvPr/>
        </p:nvGrpSpPr>
        <p:grpSpPr bwMode="auto">
          <a:xfrm>
            <a:off x="6781801" y="5045441"/>
            <a:ext cx="360363" cy="785813"/>
            <a:chOff x="1189" y="864"/>
            <a:chExt cx="227" cy="495"/>
          </a:xfrm>
        </p:grpSpPr>
        <p:grpSp>
          <p:nvGrpSpPr>
            <p:cNvPr id="20531" name="Group 51"/>
            <p:cNvGrpSpPr>
              <a:grpSpLocks/>
            </p:cNvGrpSpPr>
            <p:nvPr/>
          </p:nvGrpSpPr>
          <p:grpSpPr bwMode="auto">
            <a:xfrm>
              <a:off x="1224" y="1056"/>
              <a:ext cx="144" cy="96"/>
              <a:chOff x="3984" y="576"/>
              <a:chExt cx="144" cy="96"/>
            </a:xfrm>
          </p:grpSpPr>
          <p:sp>
            <p:nvSpPr>
              <p:cNvPr id="20532" name="Line 52"/>
              <p:cNvSpPr>
                <a:spLocks noChangeShapeType="1"/>
              </p:cNvSpPr>
              <p:nvPr/>
            </p:nvSpPr>
            <p:spPr bwMode="auto">
              <a:xfrm>
                <a:off x="3984" y="5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0533" name="Line 53"/>
              <p:cNvSpPr>
                <a:spLocks noChangeShapeType="1"/>
              </p:cNvSpPr>
              <p:nvPr/>
            </p:nvSpPr>
            <p:spPr bwMode="auto">
              <a:xfrm flipH="1">
                <a:off x="3984" y="6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0534" name="Text Box 54"/>
            <p:cNvSpPr txBox="1">
              <a:spLocks noChangeArrowheads="1"/>
            </p:cNvSpPr>
            <p:nvPr/>
          </p:nvSpPr>
          <p:spPr bwMode="auto">
            <a:xfrm>
              <a:off x="1189" y="864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>
                  <a:latin typeface="Arial" charset="0"/>
                </a:rPr>
                <a:t>D</a:t>
              </a:r>
              <a:endParaRPr lang="fr-FR"/>
            </a:p>
          </p:txBody>
        </p:sp>
        <p:sp>
          <p:nvSpPr>
            <p:cNvPr id="20535" name="Text Box 55"/>
            <p:cNvSpPr txBox="1">
              <a:spLocks noChangeArrowheads="1"/>
            </p:cNvSpPr>
            <p:nvPr/>
          </p:nvSpPr>
          <p:spPr bwMode="auto">
            <a:xfrm>
              <a:off x="1196" y="1128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>
                  <a:latin typeface="Arial" charset="0"/>
                </a:rPr>
                <a:t>C</a:t>
              </a:r>
              <a:endParaRPr lang="fr-FR"/>
            </a:p>
          </p:txBody>
        </p:sp>
      </p:grpSp>
      <p:sp>
        <p:nvSpPr>
          <p:cNvPr id="20536" name="Line 56"/>
          <p:cNvSpPr>
            <a:spLocks noChangeShapeType="1"/>
          </p:cNvSpPr>
          <p:nvPr/>
        </p:nvSpPr>
        <p:spPr bwMode="auto">
          <a:xfrm>
            <a:off x="4572000" y="3612637"/>
            <a:ext cx="890588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537" name="Line 57"/>
          <p:cNvSpPr>
            <a:spLocks noChangeShapeType="1"/>
          </p:cNvSpPr>
          <p:nvPr/>
        </p:nvSpPr>
        <p:spPr bwMode="auto">
          <a:xfrm flipV="1">
            <a:off x="4648200" y="3917437"/>
            <a:ext cx="852488" cy="296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524001" y="5806184"/>
            <a:ext cx="9143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fr-FR" dirty="0">
                <a:solidFill>
                  <a:srgbClr val="FF3300"/>
                </a:solidFill>
                <a:latin typeface="Arial" charset="0"/>
              </a:rPr>
              <a:t>Durée de vie de l’accumulateur liée à la qualité des grains de PbSO</a:t>
            </a:r>
            <a:r>
              <a:rPr lang="fr-FR" baseline="-25000" dirty="0">
                <a:solidFill>
                  <a:srgbClr val="FF3300"/>
                </a:solidFill>
                <a:latin typeface="Arial" charset="0"/>
              </a:rPr>
              <a:t>4</a:t>
            </a:r>
            <a:r>
              <a:rPr lang="fr-FR" dirty="0">
                <a:solidFill>
                  <a:srgbClr val="FF3300"/>
                </a:solidFill>
                <a:latin typeface="Arial" charset="0"/>
              </a:rPr>
              <a:t> qui se forment : risque de chute au fond du bac et / ou de court-circuit entre 2 plaques s’ils grossissent trop.</a:t>
            </a:r>
          </a:p>
        </p:txBody>
      </p:sp>
    </p:spTree>
    <p:extLst>
      <p:ext uri="{BB962C8B-B14F-4D97-AF65-F5344CB8AC3E}">
        <p14:creationId xmlns:p14="http://schemas.microsoft.com/office/powerpoint/2010/main" val="32586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5691188" y="1143000"/>
            <a:ext cx="128746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765801" y="1192214"/>
            <a:ext cx="10207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Cd(OH)</a:t>
            </a:r>
            <a:endParaRPr lang="en-US" sz="1600">
              <a:latin typeface="Arial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6791326" y="1354139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7902575" y="1143000"/>
            <a:ext cx="11890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7977189" y="1192214"/>
            <a:ext cx="9239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Ni(OH)</a:t>
            </a:r>
            <a:endParaRPr lang="en-US" sz="1600">
              <a:latin typeface="Arial" charset="0"/>
            </a:endParaRP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8904288" y="1354139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9571039" y="1754188"/>
            <a:ext cx="814387" cy="685800"/>
          </a:xfrm>
          <a:prstGeom prst="rect">
            <a:avLst/>
          </a:prstGeom>
          <a:solidFill>
            <a:srgbClr val="618FFD"/>
          </a:solidFill>
          <a:ln w="11113">
            <a:solidFill>
              <a:srgbClr val="618FFD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9788525" y="1808163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état</a:t>
            </a:r>
            <a:endParaRPr lang="en-US" sz="1600">
              <a:latin typeface="Arial" charset="0"/>
            </a:endParaRP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9652000" y="2108200"/>
            <a:ext cx="66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initial</a:t>
            </a:r>
            <a:endParaRPr lang="en-US" sz="1600">
              <a:latin typeface="Arial" charset="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5722939" y="3576638"/>
            <a:ext cx="3316287" cy="1206500"/>
          </a:xfrm>
          <a:prstGeom prst="rect">
            <a:avLst/>
          </a:prstGeom>
          <a:solidFill>
            <a:srgbClr val="FAFD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7856539" y="3619501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7856539" y="3952876"/>
            <a:ext cx="1057275" cy="104775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7848601" y="430212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7856539" y="4641850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5768975" y="3187700"/>
            <a:ext cx="541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5843588" y="3238501"/>
            <a:ext cx="39273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Cd</a:t>
            </a:r>
            <a:endParaRPr lang="en-US" sz="1600">
              <a:latin typeface="Arial" charset="0"/>
            </a:endParaRP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7902576" y="3187700"/>
            <a:ext cx="1109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7977189" y="3238501"/>
            <a:ext cx="966611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NiOOH</a:t>
            </a:r>
            <a:endParaRPr lang="en-US" sz="1600">
              <a:latin typeface="Arial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9366251" y="3767138"/>
            <a:ext cx="1222375" cy="685800"/>
          </a:xfrm>
          <a:prstGeom prst="rect">
            <a:avLst/>
          </a:prstGeom>
          <a:solidFill>
            <a:srgbClr val="618FFD"/>
          </a:solidFill>
          <a:ln w="11113">
            <a:solidFill>
              <a:srgbClr val="618FFD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9445626" y="3819525"/>
            <a:ext cx="1071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première</a:t>
            </a:r>
            <a:endParaRPr lang="en-US" sz="1600">
              <a:latin typeface="Arial" charset="0"/>
            </a:endParaRPr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9564689" y="4121151"/>
            <a:ext cx="8415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charge</a:t>
            </a:r>
            <a:endParaRPr lang="en-US" sz="1600">
              <a:latin typeface="Arial" charset="0"/>
            </a:endParaRPr>
          </a:p>
        </p:txBody>
      </p:sp>
      <p:grpSp>
        <p:nvGrpSpPr>
          <p:cNvPr id="22566" name="Group 38"/>
          <p:cNvGrpSpPr>
            <a:grpSpLocks/>
          </p:cNvGrpSpPr>
          <p:nvPr/>
        </p:nvGrpSpPr>
        <p:grpSpPr bwMode="auto">
          <a:xfrm>
            <a:off x="7291388" y="4435475"/>
            <a:ext cx="508000" cy="114300"/>
            <a:chOff x="2115" y="2782"/>
            <a:chExt cx="320" cy="72"/>
          </a:xfrm>
        </p:grpSpPr>
        <p:sp>
          <p:nvSpPr>
            <p:cNvPr id="22567" name="Freeform 39"/>
            <p:cNvSpPr>
              <a:spLocks/>
            </p:cNvSpPr>
            <p:nvPr/>
          </p:nvSpPr>
          <p:spPr bwMode="auto">
            <a:xfrm>
              <a:off x="2185" y="2811"/>
              <a:ext cx="250" cy="26"/>
            </a:xfrm>
            <a:custGeom>
              <a:avLst/>
              <a:gdLst/>
              <a:ahLst/>
              <a:cxnLst>
                <a:cxn ang="0">
                  <a:pos x="499" y="51"/>
                </a:cxn>
                <a:cxn ang="0">
                  <a:pos x="501" y="25"/>
                </a:cxn>
                <a:cxn ang="0">
                  <a:pos x="2" y="0"/>
                </a:cxn>
                <a:cxn ang="0">
                  <a:pos x="0" y="27"/>
                </a:cxn>
                <a:cxn ang="0">
                  <a:pos x="499" y="51"/>
                </a:cxn>
              </a:cxnLst>
              <a:rect l="0" t="0" r="r" b="b"/>
              <a:pathLst>
                <a:path w="501" h="51">
                  <a:moveTo>
                    <a:pt x="499" y="51"/>
                  </a:moveTo>
                  <a:lnTo>
                    <a:pt x="501" y="25"/>
                  </a:lnTo>
                  <a:lnTo>
                    <a:pt x="2" y="0"/>
                  </a:lnTo>
                  <a:lnTo>
                    <a:pt x="0" y="27"/>
                  </a:lnTo>
                  <a:lnTo>
                    <a:pt x="499" y="51"/>
                  </a:lnTo>
                  <a:close/>
                </a:path>
              </a:pathLst>
            </a:custGeom>
            <a:solidFill>
              <a:srgbClr val="FC01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568" name="Freeform 40"/>
            <p:cNvSpPr>
              <a:spLocks/>
            </p:cNvSpPr>
            <p:nvPr/>
          </p:nvSpPr>
          <p:spPr bwMode="auto">
            <a:xfrm>
              <a:off x="2115" y="2782"/>
              <a:ext cx="74" cy="72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0" y="65"/>
                </a:cxn>
                <a:cxn ang="0">
                  <a:pos x="142" y="143"/>
                </a:cxn>
                <a:cxn ang="0">
                  <a:pos x="149" y="0"/>
                </a:cxn>
              </a:cxnLst>
              <a:rect l="0" t="0" r="r" b="b"/>
              <a:pathLst>
                <a:path w="149" h="143">
                  <a:moveTo>
                    <a:pt x="149" y="0"/>
                  </a:moveTo>
                  <a:lnTo>
                    <a:pt x="0" y="65"/>
                  </a:lnTo>
                  <a:lnTo>
                    <a:pt x="142" y="143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C01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2569" name="Group 41"/>
          <p:cNvGrpSpPr>
            <a:grpSpLocks/>
          </p:cNvGrpSpPr>
          <p:nvPr/>
        </p:nvGrpSpPr>
        <p:grpSpPr bwMode="auto">
          <a:xfrm>
            <a:off x="9017000" y="4271963"/>
            <a:ext cx="503238" cy="341312"/>
            <a:chOff x="3250" y="2679"/>
            <a:chExt cx="317" cy="215"/>
          </a:xfrm>
        </p:grpSpPr>
        <p:grpSp>
          <p:nvGrpSpPr>
            <p:cNvPr id="22570" name="Group 42"/>
            <p:cNvGrpSpPr>
              <a:grpSpLocks/>
            </p:cNvGrpSpPr>
            <p:nvPr/>
          </p:nvGrpSpPr>
          <p:grpSpPr bwMode="auto">
            <a:xfrm>
              <a:off x="3264" y="2823"/>
              <a:ext cx="303" cy="71"/>
              <a:chOff x="3264" y="2823"/>
              <a:chExt cx="303" cy="71"/>
            </a:xfrm>
          </p:grpSpPr>
          <p:sp>
            <p:nvSpPr>
              <p:cNvPr id="22571" name="Rectangle 43"/>
              <p:cNvSpPr>
                <a:spLocks noChangeArrowheads="1"/>
              </p:cNvSpPr>
              <p:nvPr/>
            </p:nvSpPr>
            <p:spPr bwMode="auto">
              <a:xfrm>
                <a:off x="3264" y="2851"/>
                <a:ext cx="23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72" name="Freeform 44"/>
              <p:cNvSpPr>
                <a:spLocks/>
              </p:cNvSpPr>
              <p:nvPr/>
            </p:nvSpPr>
            <p:spPr bwMode="auto">
              <a:xfrm>
                <a:off x="3496" y="2823"/>
                <a:ext cx="71" cy="7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143" y="71"/>
                  </a:cxn>
                  <a:cxn ang="0">
                    <a:pos x="0" y="0"/>
                  </a:cxn>
                  <a:cxn ang="0">
                    <a:pos x="0" y="144"/>
                  </a:cxn>
                </a:cxnLst>
                <a:rect l="0" t="0" r="r" b="b"/>
                <a:pathLst>
                  <a:path w="143" h="144">
                    <a:moveTo>
                      <a:pt x="0" y="144"/>
                    </a:moveTo>
                    <a:lnTo>
                      <a:pt x="143" y="71"/>
                    </a:lnTo>
                    <a:lnTo>
                      <a:pt x="0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2573" name="Rectangle 45"/>
            <p:cNvSpPr>
              <a:spLocks noChangeArrowheads="1"/>
            </p:cNvSpPr>
            <p:nvPr/>
          </p:nvSpPr>
          <p:spPr bwMode="auto">
            <a:xfrm>
              <a:off x="3250" y="2679"/>
              <a:ext cx="19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574" name="Rectangle 46"/>
            <p:cNvSpPr>
              <a:spLocks noChangeArrowheads="1"/>
            </p:cNvSpPr>
            <p:nvPr/>
          </p:nvSpPr>
          <p:spPr bwMode="auto">
            <a:xfrm>
              <a:off x="3297" y="2709"/>
              <a:ext cx="7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575" name="Rectangle 47"/>
            <p:cNvSpPr>
              <a:spLocks noChangeArrowheads="1"/>
            </p:cNvSpPr>
            <p:nvPr/>
          </p:nvSpPr>
          <p:spPr bwMode="auto">
            <a:xfrm>
              <a:off x="3371" y="2712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Arial" charset="0"/>
                </a:rPr>
                <a:t>-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22576" name="Rectangle 48"/>
          <p:cNvSpPr>
            <a:spLocks noChangeArrowheads="1"/>
          </p:cNvSpPr>
          <p:nvPr/>
        </p:nvSpPr>
        <p:spPr bwMode="auto">
          <a:xfrm>
            <a:off x="9328150" y="5697538"/>
            <a:ext cx="1263650" cy="673100"/>
          </a:xfrm>
          <a:prstGeom prst="rect">
            <a:avLst/>
          </a:prstGeom>
          <a:solidFill>
            <a:srgbClr val="618F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77" name="Rectangle 49"/>
          <p:cNvSpPr>
            <a:spLocks noChangeArrowheads="1"/>
          </p:cNvSpPr>
          <p:nvPr/>
        </p:nvSpPr>
        <p:spPr bwMode="auto">
          <a:xfrm>
            <a:off x="9429751" y="5745163"/>
            <a:ext cx="1071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première</a:t>
            </a:r>
            <a:endParaRPr lang="en-US" sz="1600">
              <a:latin typeface="Arial" charset="0"/>
            </a:endParaRPr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9401175" y="6045200"/>
            <a:ext cx="113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décharge</a:t>
            </a:r>
            <a:endParaRPr lang="en-US" sz="1600">
              <a:latin typeface="Arial" charset="0"/>
            </a:endParaRP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5722939" y="1565275"/>
            <a:ext cx="3316287" cy="1206500"/>
          </a:xfrm>
          <a:prstGeom prst="rect">
            <a:avLst/>
          </a:prstGeom>
          <a:solidFill>
            <a:srgbClr val="FAFD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80" name="Rectangle 52"/>
          <p:cNvSpPr>
            <a:spLocks noChangeArrowheads="1"/>
          </p:cNvSpPr>
          <p:nvPr/>
        </p:nvSpPr>
        <p:spPr bwMode="auto">
          <a:xfrm>
            <a:off x="7856539" y="1614488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7856539" y="1955801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82" name="Rectangle 54"/>
          <p:cNvSpPr>
            <a:spLocks noChangeArrowheads="1"/>
          </p:cNvSpPr>
          <p:nvPr/>
        </p:nvSpPr>
        <p:spPr bwMode="auto">
          <a:xfrm>
            <a:off x="7856539" y="228917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7856539" y="2632076"/>
            <a:ext cx="1057275" cy="104775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6972301" y="1873250"/>
            <a:ext cx="5683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7045326" y="1917700"/>
            <a:ext cx="423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KOH</a:t>
            </a:r>
            <a:endParaRPr lang="en-US" sz="1600">
              <a:latin typeface="Arial" charset="0"/>
            </a:endParaRP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7078663" y="2144713"/>
            <a:ext cx="1394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H</a:t>
            </a:r>
            <a:endParaRPr lang="en-US" sz="1600">
              <a:latin typeface="Arial" charset="0"/>
            </a:endParaRPr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7215188" y="2255838"/>
            <a:ext cx="69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7283450" y="2144713"/>
            <a:ext cx="1476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O</a:t>
            </a:r>
            <a:endParaRPr lang="en-US" sz="1600">
              <a:latin typeface="Arial" charset="0"/>
            </a:endParaRPr>
          </a:p>
        </p:txBody>
      </p:sp>
      <p:grpSp>
        <p:nvGrpSpPr>
          <p:cNvPr id="22589" name="Group 61"/>
          <p:cNvGrpSpPr>
            <a:grpSpLocks/>
          </p:cNvGrpSpPr>
          <p:nvPr/>
        </p:nvGrpSpPr>
        <p:grpSpPr bwMode="auto">
          <a:xfrm>
            <a:off x="5172076" y="6599238"/>
            <a:ext cx="481013" cy="112712"/>
            <a:chOff x="780" y="4145"/>
            <a:chExt cx="303" cy="71"/>
          </a:xfrm>
        </p:grpSpPr>
        <p:sp>
          <p:nvSpPr>
            <p:cNvPr id="22590" name="Rectangle 62"/>
            <p:cNvSpPr>
              <a:spLocks noChangeArrowheads="1"/>
            </p:cNvSpPr>
            <p:nvPr/>
          </p:nvSpPr>
          <p:spPr bwMode="auto">
            <a:xfrm>
              <a:off x="850" y="4173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591" name="Freeform 63"/>
            <p:cNvSpPr>
              <a:spLocks/>
            </p:cNvSpPr>
            <p:nvPr/>
          </p:nvSpPr>
          <p:spPr bwMode="auto">
            <a:xfrm>
              <a:off x="780" y="4145"/>
              <a:ext cx="72" cy="71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0" y="71"/>
                </a:cxn>
                <a:cxn ang="0">
                  <a:pos x="145" y="144"/>
                </a:cxn>
                <a:cxn ang="0">
                  <a:pos x="145" y="0"/>
                </a:cxn>
              </a:cxnLst>
              <a:rect l="0" t="0" r="r" b="b"/>
              <a:pathLst>
                <a:path w="145" h="144">
                  <a:moveTo>
                    <a:pt x="145" y="0"/>
                  </a:moveTo>
                  <a:lnTo>
                    <a:pt x="0" y="71"/>
                  </a:lnTo>
                  <a:lnTo>
                    <a:pt x="145" y="14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5345114" y="6370639"/>
            <a:ext cx="3127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5419725" y="6418263"/>
            <a:ext cx="1218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1600">
              <a:latin typeface="Arial" charset="0"/>
            </a:endParaRPr>
          </a:p>
        </p:txBody>
      </p:sp>
      <p:sp>
        <p:nvSpPr>
          <p:cNvPr id="22594" name="Rectangle 66"/>
          <p:cNvSpPr>
            <a:spLocks noChangeArrowheads="1"/>
          </p:cNvSpPr>
          <p:nvPr/>
        </p:nvSpPr>
        <p:spPr bwMode="auto">
          <a:xfrm>
            <a:off x="5537200" y="6423026"/>
            <a:ext cx="460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grpSp>
        <p:nvGrpSpPr>
          <p:cNvPr id="22595" name="Group 67"/>
          <p:cNvGrpSpPr>
            <a:grpSpLocks/>
          </p:cNvGrpSpPr>
          <p:nvPr/>
        </p:nvGrpSpPr>
        <p:grpSpPr bwMode="auto">
          <a:xfrm>
            <a:off x="5141914" y="4271963"/>
            <a:ext cx="503237" cy="341312"/>
            <a:chOff x="761" y="2679"/>
            <a:chExt cx="317" cy="215"/>
          </a:xfrm>
        </p:grpSpPr>
        <p:grpSp>
          <p:nvGrpSpPr>
            <p:cNvPr id="22596" name="Group 68"/>
            <p:cNvGrpSpPr>
              <a:grpSpLocks/>
            </p:cNvGrpSpPr>
            <p:nvPr/>
          </p:nvGrpSpPr>
          <p:grpSpPr bwMode="auto">
            <a:xfrm>
              <a:off x="775" y="2823"/>
              <a:ext cx="303" cy="71"/>
              <a:chOff x="775" y="2823"/>
              <a:chExt cx="303" cy="71"/>
            </a:xfrm>
          </p:grpSpPr>
          <p:sp>
            <p:nvSpPr>
              <p:cNvPr id="22597" name="Rectangle 69"/>
              <p:cNvSpPr>
                <a:spLocks noChangeArrowheads="1"/>
              </p:cNvSpPr>
              <p:nvPr/>
            </p:nvSpPr>
            <p:spPr bwMode="auto">
              <a:xfrm>
                <a:off x="775" y="2851"/>
                <a:ext cx="23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98" name="Freeform 70"/>
              <p:cNvSpPr>
                <a:spLocks/>
              </p:cNvSpPr>
              <p:nvPr/>
            </p:nvSpPr>
            <p:spPr bwMode="auto">
              <a:xfrm>
                <a:off x="1006" y="2823"/>
                <a:ext cx="72" cy="7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143" y="71"/>
                  </a:cxn>
                  <a:cxn ang="0">
                    <a:pos x="0" y="0"/>
                  </a:cxn>
                  <a:cxn ang="0">
                    <a:pos x="0" y="144"/>
                  </a:cxn>
                </a:cxnLst>
                <a:rect l="0" t="0" r="r" b="b"/>
                <a:pathLst>
                  <a:path w="143" h="144">
                    <a:moveTo>
                      <a:pt x="0" y="144"/>
                    </a:moveTo>
                    <a:lnTo>
                      <a:pt x="143" y="71"/>
                    </a:lnTo>
                    <a:lnTo>
                      <a:pt x="0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2599" name="Rectangle 71"/>
            <p:cNvSpPr>
              <a:spLocks noChangeArrowheads="1"/>
            </p:cNvSpPr>
            <p:nvPr/>
          </p:nvSpPr>
          <p:spPr bwMode="auto">
            <a:xfrm>
              <a:off x="761" y="2679"/>
              <a:ext cx="19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00" name="Rectangle 72"/>
            <p:cNvSpPr>
              <a:spLocks noChangeArrowheads="1"/>
            </p:cNvSpPr>
            <p:nvPr/>
          </p:nvSpPr>
          <p:spPr bwMode="auto">
            <a:xfrm>
              <a:off x="808" y="2709"/>
              <a:ext cx="7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01" name="Rectangle 73"/>
            <p:cNvSpPr>
              <a:spLocks noChangeArrowheads="1"/>
            </p:cNvSpPr>
            <p:nvPr/>
          </p:nvSpPr>
          <p:spPr bwMode="auto">
            <a:xfrm>
              <a:off x="881" y="2712"/>
              <a:ext cx="2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Arial" charset="0"/>
                </a:rPr>
                <a:t>-</a:t>
              </a:r>
              <a:endParaRPr lang="en-US" sz="1600">
                <a:latin typeface="Arial" charset="0"/>
              </a:endParaRPr>
            </a:p>
          </p:txBody>
        </p:sp>
      </p:grpSp>
      <p:grpSp>
        <p:nvGrpSpPr>
          <p:cNvPr id="22602" name="Group 74"/>
          <p:cNvGrpSpPr>
            <a:grpSpLocks/>
          </p:cNvGrpSpPr>
          <p:nvPr/>
        </p:nvGrpSpPr>
        <p:grpSpPr bwMode="auto">
          <a:xfrm>
            <a:off x="9123363" y="6599238"/>
            <a:ext cx="481012" cy="112712"/>
            <a:chOff x="3269" y="4145"/>
            <a:chExt cx="303" cy="71"/>
          </a:xfrm>
        </p:grpSpPr>
        <p:sp>
          <p:nvSpPr>
            <p:cNvPr id="22603" name="Rectangle 75"/>
            <p:cNvSpPr>
              <a:spLocks noChangeArrowheads="1"/>
            </p:cNvSpPr>
            <p:nvPr/>
          </p:nvSpPr>
          <p:spPr bwMode="auto">
            <a:xfrm>
              <a:off x="3339" y="4173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04" name="Freeform 76"/>
            <p:cNvSpPr>
              <a:spLocks/>
            </p:cNvSpPr>
            <p:nvPr/>
          </p:nvSpPr>
          <p:spPr bwMode="auto">
            <a:xfrm>
              <a:off x="3269" y="4145"/>
              <a:ext cx="73" cy="71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0" y="71"/>
                </a:cxn>
                <a:cxn ang="0">
                  <a:pos x="145" y="144"/>
                </a:cxn>
                <a:cxn ang="0">
                  <a:pos x="145" y="0"/>
                </a:cxn>
              </a:cxnLst>
              <a:rect l="0" t="0" r="r" b="b"/>
              <a:pathLst>
                <a:path w="145" h="144">
                  <a:moveTo>
                    <a:pt x="145" y="0"/>
                  </a:moveTo>
                  <a:lnTo>
                    <a:pt x="0" y="71"/>
                  </a:lnTo>
                  <a:lnTo>
                    <a:pt x="145" y="14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2605" name="Rectangle 77"/>
          <p:cNvSpPr>
            <a:spLocks noChangeArrowheads="1"/>
          </p:cNvSpPr>
          <p:nvPr/>
        </p:nvSpPr>
        <p:spPr bwMode="auto">
          <a:xfrm>
            <a:off x="9290050" y="6370639"/>
            <a:ext cx="3127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606" name="Rectangle 78"/>
          <p:cNvSpPr>
            <a:spLocks noChangeArrowheads="1"/>
          </p:cNvSpPr>
          <p:nvPr/>
        </p:nvSpPr>
        <p:spPr bwMode="auto">
          <a:xfrm>
            <a:off x="9364663" y="6418263"/>
            <a:ext cx="1218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1600">
              <a:latin typeface="Arial" charset="0"/>
            </a:endParaRPr>
          </a:p>
        </p:txBody>
      </p:sp>
      <p:sp>
        <p:nvSpPr>
          <p:cNvPr id="22607" name="Rectangle 79"/>
          <p:cNvSpPr>
            <a:spLocks noChangeArrowheads="1"/>
          </p:cNvSpPr>
          <p:nvPr/>
        </p:nvSpPr>
        <p:spPr bwMode="auto">
          <a:xfrm>
            <a:off x="9480550" y="6423026"/>
            <a:ext cx="460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2608" name="Rectangle 80"/>
          <p:cNvSpPr>
            <a:spLocks noChangeArrowheads="1"/>
          </p:cNvSpPr>
          <p:nvPr/>
        </p:nvSpPr>
        <p:spPr bwMode="auto">
          <a:xfrm>
            <a:off x="5637214" y="5616575"/>
            <a:ext cx="3316287" cy="1208088"/>
          </a:xfrm>
          <a:prstGeom prst="rect">
            <a:avLst/>
          </a:prstGeom>
          <a:solidFill>
            <a:srgbClr val="FAFD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2609" name="Group 81"/>
          <p:cNvGrpSpPr>
            <a:grpSpLocks/>
          </p:cNvGrpSpPr>
          <p:nvPr/>
        </p:nvGrpSpPr>
        <p:grpSpPr bwMode="auto">
          <a:xfrm>
            <a:off x="7875588" y="1868488"/>
            <a:ext cx="931862" cy="57150"/>
            <a:chOff x="2483" y="1165"/>
            <a:chExt cx="587" cy="36"/>
          </a:xfrm>
        </p:grpSpPr>
        <p:sp>
          <p:nvSpPr>
            <p:cNvPr id="22610" name="Oval 82"/>
            <p:cNvSpPr>
              <a:spLocks noChangeArrowheads="1"/>
            </p:cNvSpPr>
            <p:nvPr/>
          </p:nvSpPr>
          <p:spPr bwMode="auto">
            <a:xfrm>
              <a:off x="2641" y="116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auto">
            <a:xfrm>
              <a:off x="3036" y="116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auto">
            <a:xfrm>
              <a:off x="2483" y="116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auto">
            <a:xfrm>
              <a:off x="2799" y="116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auto">
            <a:xfrm>
              <a:off x="2918" y="116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2615" name="Group 87"/>
          <p:cNvGrpSpPr>
            <a:grpSpLocks/>
          </p:cNvGrpSpPr>
          <p:nvPr/>
        </p:nvGrpSpPr>
        <p:grpSpPr bwMode="auto">
          <a:xfrm>
            <a:off x="9918700" y="2438400"/>
            <a:ext cx="115888" cy="1239838"/>
            <a:chOff x="3818" y="1524"/>
            <a:chExt cx="73" cy="781"/>
          </a:xfrm>
        </p:grpSpPr>
        <p:sp>
          <p:nvSpPr>
            <p:cNvPr id="22616" name="Freeform 88"/>
            <p:cNvSpPr>
              <a:spLocks/>
            </p:cNvSpPr>
            <p:nvPr/>
          </p:nvSpPr>
          <p:spPr bwMode="auto">
            <a:xfrm>
              <a:off x="3844" y="1524"/>
              <a:ext cx="17" cy="71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0"/>
                </a:cxn>
                <a:cxn ang="0">
                  <a:pos x="8" y="1421"/>
                </a:cxn>
                <a:cxn ang="0">
                  <a:pos x="35" y="1421"/>
                </a:cxn>
                <a:cxn ang="0">
                  <a:pos x="26" y="0"/>
                </a:cxn>
              </a:cxnLst>
              <a:rect l="0" t="0" r="r" b="b"/>
              <a:pathLst>
                <a:path w="35" h="1421">
                  <a:moveTo>
                    <a:pt x="26" y="0"/>
                  </a:moveTo>
                  <a:lnTo>
                    <a:pt x="0" y="0"/>
                  </a:lnTo>
                  <a:lnTo>
                    <a:pt x="8" y="1421"/>
                  </a:lnTo>
                  <a:lnTo>
                    <a:pt x="35" y="142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17" name="Freeform 89"/>
            <p:cNvSpPr>
              <a:spLocks/>
            </p:cNvSpPr>
            <p:nvPr/>
          </p:nvSpPr>
          <p:spPr bwMode="auto">
            <a:xfrm>
              <a:off x="3818" y="2232"/>
              <a:ext cx="73" cy="7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4" y="147"/>
                </a:cxn>
                <a:cxn ang="0">
                  <a:pos x="145" y="0"/>
                </a:cxn>
                <a:cxn ang="0">
                  <a:pos x="0" y="2"/>
                </a:cxn>
              </a:cxnLst>
              <a:rect l="0" t="0" r="r" b="b"/>
              <a:pathLst>
                <a:path w="145" h="147">
                  <a:moveTo>
                    <a:pt x="0" y="2"/>
                  </a:moveTo>
                  <a:lnTo>
                    <a:pt x="74" y="147"/>
                  </a:lnTo>
                  <a:lnTo>
                    <a:pt x="14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2618" name="Group 90"/>
          <p:cNvGrpSpPr>
            <a:grpSpLocks/>
          </p:cNvGrpSpPr>
          <p:nvPr/>
        </p:nvGrpSpPr>
        <p:grpSpPr bwMode="auto">
          <a:xfrm>
            <a:off x="9918700" y="4449763"/>
            <a:ext cx="115888" cy="1160462"/>
            <a:chOff x="3818" y="2791"/>
            <a:chExt cx="73" cy="731"/>
          </a:xfrm>
        </p:grpSpPr>
        <p:sp>
          <p:nvSpPr>
            <p:cNvPr id="22619" name="Freeform 91"/>
            <p:cNvSpPr>
              <a:spLocks/>
            </p:cNvSpPr>
            <p:nvPr/>
          </p:nvSpPr>
          <p:spPr bwMode="auto">
            <a:xfrm>
              <a:off x="3844" y="2791"/>
              <a:ext cx="17" cy="66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0"/>
                </a:cxn>
                <a:cxn ang="0">
                  <a:pos x="8" y="1320"/>
                </a:cxn>
                <a:cxn ang="0">
                  <a:pos x="35" y="1320"/>
                </a:cxn>
                <a:cxn ang="0">
                  <a:pos x="26" y="0"/>
                </a:cxn>
              </a:cxnLst>
              <a:rect l="0" t="0" r="r" b="b"/>
              <a:pathLst>
                <a:path w="35" h="1320">
                  <a:moveTo>
                    <a:pt x="26" y="0"/>
                  </a:moveTo>
                  <a:lnTo>
                    <a:pt x="0" y="0"/>
                  </a:lnTo>
                  <a:lnTo>
                    <a:pt x="8" y="1320"/>
                  </a:lnTo>
                  <a:lnTo>
                    <a:pt x="35" y="132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20" name="Freeform 92"/>
            <p:cNvSpPr>
              <a:spLocks/>
            </p:cNvSpPr>
            <p:nvPr/>
          </p:nvSpPr>
          <p:spPr bwMode="auto">
            <a:xfrm>
              <a:off x="3818" y="3449"/>
              <a:ext cx="73" cy="7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4" y="145"/>
                </a:cxn>
                <a:cxn ang="0">
                  <a:pos x="145" y="0"/>
                </a:cxn>
                <a:cxn ang="0">
                  <a:pos x="0" y="2"/>
                </a:cxn>
              </a:cxnLst>
              <a:rect l="0" t="0" r="r" b="b"/>
              <a:pathLst>
                <a:path w="145" h="145">
                  <a:moveTo>
                    <a:pt x="0" y="2"/>
                  </a:moveTo>
                  <a:lnTo>
                    <a:pt x="74" y="145"/>
                  </a:lnTo>
                  <a:lnTo>
                    <a:pt x="14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2621" name="Group 93"/>
          <p:cNvGrpSpPr>
            <a:grpSpLocks/>
          </p:cNvGrpSpPr>
          <p:nvPr/>
        </p:nvGrpSpPr>
        <p:grpSpPr bwMode="auto">
          <a:xfrm>
            <a:off x="5659439" y="1557338"/>
            <a:ext cx="3400425" cy="4781550"/>
            <a:chOff x="1087" y="969"/>
            <a:chExt cx="2142" cy="3012"/>
          </a:xfrm>
        </p:grpSpPr>
        <p:sp>
          <p:nvSpPr>
            <p:cNvPr id="22622" name="Rectangle 94"/>
            <p:cNvSpPr>
              <a:spLocks noChangeArrowheads="1"/>
            </p:cNvSpPr>
            <p:nvPr/>
          </p:nvSpPr>
          <p:spPr bwMode="auto">
            <a:xfrm>
              <a:off x="1087" y="3270"/>
              <a:ext cx="81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23" name="Rectangle 95"/>
            <p:cNvSpPr>
              <a:spLocks noChangeArrowheads="1"/>
            </p:cNvSpPr>
            <p:nvPr/>
          </p:nvSpPr>
          <p:spPr bwMode="auto">
            <a:xfrm>
              <a:off x="1134" y="3302"/>
              <a:ext cx="6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Cd(OH)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24" name="Rectangle 96"/>
            <p:cNvSpPr>
              <a:spLocks noChangeArrowheads="1"/>
            </p:cNvSpPr>
            <p:nvPr/>
          </p:nvSpPr>
          <p:spPr bwMode="auto">
            <a:xfrm>
              <a:off x="1780" y="3403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25" name="Rectangle 97"/>
            <p:cNvSpPr>
              <a:spLocks noChangeArrowheads="1"/>
            </p:cNvSpPr>
            <p:nvPr/>
          </p:nvSpPr>
          <p:spPr bwMode="auto">
            <a:xfrm>
              <a:off x="2480" y="3270"/>
              <a:ext cx="74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26" name="Rectangle 98"/>
            <p:cNvSpPr>
              <a:spLocks noChangeArrowheads="1"/>
            </p:cNvSpPr>
            <p:nvPr/>
          </p:nvSpPr>
          <p:spPr bwMode="auto">
            <a:xfrm>
              <a:off x="2527" y="3302"/>
              <a:ext cx="58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Ni(OH)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27" name="Rectangle 99"/>
            <p:cNvSpPr>
              <a:spLocks noChangeArrowheads="1"/>
            </p:cNvSpPr>
            <p:nvPr/>
          </p:nvSpPr>
          <p:spPr bwMode="auto">
            <a:xfrm>
              <a:off x="3111" y="3403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28" name="Rectangle 100"/>
            <p:cNvSpPr>
              <a:spLocks noChangeArrowheads="1"/>
            </p:cNvSpPr>
            <p:nvPr/>
          </p:nvSpPr>
          <p:spPr bwMode="auto">
            <a:xfrm>
              <a:off x="1926" y="2390"/>
              <a:ext cx="358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29" name="Rectangle 101"/>
            <p:cNvSpPr>
              <a:spLocks noChangeArrowheads="1"/>
            </p:cNvSpPr>
            <p:nvPr/>
          </p:nvSpPr>
          <p:spPr bwMode="auto">
            <a:xfrm>
              <a:off x="1973" y="2419"/>
              <a:ext cx="2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KOH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0" name="Rectangle 102"/>
            <p:cNvSpPr>
              <a:spLocks noChangeArrowheads="1"/>
            </p:cNvSpPr>
            <p:nvPr/>
          </p:nvSpPr>
          <p:spPr bwMode="auto">
            <a:xfrm>
              <a:off x="1993" y="2561"/>
              <a:ext cx="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1" name="Rectangle 103"/>
            <p:cNvSpPr>
              <a:spLocks noChangeArrowheads="1"/>
            </p:cNvSpPr>
            <p:nvPr/>
          </p:nvSpPr>
          <p:spPr bwMode="auto">
            <a:xfrm>
              <a:off x="2079" y="263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2" name="Rectangle 104"/>
            <p:cNvSpPr>
              <a:spLocks noChangeArrowheads="1"/>
            </p:cNvSpPr>
            <p:nvPr/>
          </p:nvSpPr>
          <p:spPr bwMode="auto">
            <a:xfrm>
              <a:off x="2123" y="2561"/>
              <a:ext cx="9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3" name="Rectangle 105"/>
            <p:cNvSpPr>
              <a:spLocks noChangeArrowheads="1"/>
            </p:cNvSpPr>
            <p:nvPr/>
          </p:nvSpPr>
          <p:spPr bwMode="auto">
            <a:xfrm>
              <a:off x="1914" y="3644"/>
              <a:ext cx="358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34" name="Rectangle 106"/>
            <p:cNvSpPr>
              <a:spLocks noChangeArrowheads="1"/>
            </p:cNvSpPr>
            <p:nvPr/>
          </p:nvSpPr>
          <p:spPr bwMode="auto">
            <a:xfrm>
              <a:off x="1960" y="3672"/>
              <a:ext cx="2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KOH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5" name="Rectangle 107"/>
            <p:cNvSpPr>
              <a:spLocks noChangeArrowheads="1"/>
            </p:cNvSpPr>
            <p:nvPr/>
          </p:nvSpPr>
          <p:spPr bwMode="auto">
            <a:xfrm>
              <a:off x="1981" y="3815"/>
              <a:ext cx="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6" name="Rectangle 108"/>
            <p:cNvSpPr>
              <a:spLocks noChangeArrowheads="1"/>
            </p:cNvSpPr>
            <p:nvPr/>
          </p:nvSpPr>
          <p:spPr bwMode="auto">
            <a:xfrm>
              <a:off x="2067" y="38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7" name="Rectangle 109"/>
            <p:cNvSpPr>
              <a:spLocks noChangeArrowheads="1"/>
            </p:cNvSpPr>
            <p:nvPr/>
          </p:nvSpPr>
          <p:spPr bwMode="auto">
            <a:xfrm>
              <a:off x="2110" y="3815"/>
              <a:ext cx="9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auto">
            <a:xfrm>
              <a:off x="1172" y="101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auto">
            <a:xfrm>
              <a:off x="1236" y="109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auto">
            <a:xfrm>
              <a:off x="1300" y="1165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auto">
            <a:xfrm>
              <a:off x="1369" y="123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auto">
            <a:xfrm>
              <a:off x="1177" y="1115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auto">
            <a:xfrm>
              <a:off x="1236" y="1188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auto">
            <a:xfrm>
              <a:off x="1300" y="126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auto">
            <a:xfrm>
              <a:off x="1369" y="133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auto">
            <a:xfrm>
              <a:off x="1177" y="120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auto">
            <a:xfrm>
              <a:off x="1236" y="127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auto">
            <a:xfrm>
              <a:off x="1300" y="135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auto">
            <a:xfrm>
              <a:off x="1364" y="1425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auto">
            <a:xfrm>
              <a:off x="1177" y="12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auto">
            <a:xfrm>
              <a:off x="1231" y="137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auto">
            <a:xfrm>
              <a:off x="1295" y="1443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auto">
            <a:xfrm>
              <a:off x="1355" y="151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auto">
            <a:xfrm>
              <a:off x="1231" y="996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auto">
            <a:xfrm>
              <a:off x="1295" y="106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auto">
            <a:xfrm>
              <a:off x="1359" y="1143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auto">
            <a:xfrm>
              <a:off x="1177" y="1389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auto">
            <a:xfrm>
              <a:off x="1231" y="1461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auto">
            <a:xfrm>
              <a:off x="1295" y="153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auto">
            <a:xfrm>
              <a:off x="1364" y="1607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auto">
            <a:xfrm>
              <a:off x="1177" y="148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auto">
            <a:xfrm>
              <a:off x="1236" y="155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auto">
            <a:xfrm>
              <a:off x="1300" y="1626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auto">
            <a:xfrm>
              <a:off x="1424" y="130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auto">
            <a:xfrm>
              <a:off x="1285" y="97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auto">
            <a:xfrm>
              <a:off x="1364" y="1046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auto">
            <a:xfrm>
              <a:off x="1424" y="112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auto">
            <a:xfrm>
              <a:off x="1429" y="121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auto">
            <a:xfrm>
              <a:off x="1350" y="97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auto">
            <a:xfrm>
              <a:off x="1429" y="102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auto">
            <a:xfrm>
              <a:off x="1424" y="140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auto">
            <a:xfrm>
              <a:off x="1177" y="1576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auto">
            <a:xfrm>
              <a:off x="1246" y="164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auto">
            <a:xfrm>
              <a:off x="1429" y="158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auto">
            <a:xfrm>
              <a:off x="1177" y="164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auto">
            <a:xfrm>
              <a:off x="1127" y="1626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auto">
            <a:xfrm>
              <a:off x="1443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auto">
            <a:xfrm>
              <a:off x="1414" y="149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auto">
            <a:xfrm>
              <a:off x="1132" y="97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auto">
            <a:xfrm>
              <a:off x="1137" y="128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auto">
            <a:xfrm>
              <a:off x="1127" y="110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auto">
            <a:xfrm>
              <a:off x="1127" y="1192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auto">
            <a:xfrm>
              <a:off x="1127" y="101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auto">
            <a:xfrm>
              <a:off x="1132" y="138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auto">
            <a:xfrm>
              <a:off x="1127" y="156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auto">
            <a:xfrm>
              <a:off x="1127" y="1653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auto">
            <a:xfrm>
              <a:off x="1127" y="147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auto">
            <a:xfrm>
              <a:off x="1196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auto">
            <a:xfrm>
              <a:off x="1211" y="1251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auto">
            <a:xfrm>
              <a:off x="1211" y="106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auto">
            <a:xfrm>
              <a:off x="1216" y="1156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auto">
            <a:xfrm>
              <a:off x="1216" y="97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auto">
            <a:xfrm>
              <a:off x="1211" y="1348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auto">
            <a:xfrm>
              <a:off x="1216" y="153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auto">
            <a:xfrm>
              <a:off x="1226" y="163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auto">
            <a:xfrm>
              <a:off x="1201" y="1443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auto">
            <a:xfrm>
              <a:off x="1266" y="12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auto">
            <a:xfrm>
              <a:off x="1266" y="1110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auto">
            <a:xfrm>
              <a:off x="1271" y="120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auto">
            <a:xfrm>
              <a:off x="1271" y="101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auto">
            <a:xfrm>
              <a:off x="1266" y="139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auto">
            <a:xfrm>
              <a:off x="1271" y="158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auto">
            <a:xfrm>
              <a:off x="1300" y="164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auto">
            <a:xfrm>
              <a:off x="1256" y="148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auto">
            <a:xfrm>
              <a:off x="1419" y="164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auto">
            <a:xfrm>
              <a:off x="1325" y="1292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auto">
            <a:xfrm>
              <a:off x="1325" y="110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auto">
            <a:xfrm>
              <a:off x="1330" y="11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auto">
            <a:xfrm>
              <a:off x="1330" y="101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auto">
            <a:xfrm>
              <a:off x="1325" y="1389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auto">
            <a:xfrm>
              <a:off x="1330" y="1576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auto">
            <a:xfrm>
              <a:off x="1345" y="164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auto">
            <a:xfrm>
              <a:off x="1315" y="148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auto">
            <a:xfrm>
              <a:off x="1350" y="163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auto">
            <a:xfrm>
              <a:off x="1394" y="124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auto">
            <a:xfrm>
              <a:off x="1394" y="106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auto">
            <a:xfrm>
              <a:off x="1399" y="1152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auto">
            <a:xfrm>
              <a:off x="1409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auto">
            <a:xfrm>
              <a:off x="1394" y="134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auto">
            <a:xfrm>
              <a:off x="1399" y="152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auto">
            <a:xfrm>
              <a:off x="1414" y="163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auto">
            <a:xfrm>
              <a:off x="1384" y="143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auto">
            <a:xfrm>
              <a:off x="1389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auto">
            <a:xfrm>
              <a:off x="1458" y="124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auto">
            <a:xfrm>
              <a:off x="1468" y="106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auto">
            <a:xfrm>
              <a:off x="1473" y="1152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auto">
            <a:xfrm>
              <a:off x="1473" y="96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auto">
            <a:xfrm>
              <a:off x="1458" y="134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auto">
            <a:xfrm>
              <a:off x="1458" y="152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auto">
            <a:xfrm>
              <a:off x="1478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auto">
            <a:xfrm>
              <a:off x="1448" y="143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auto">
            <a:xfrm>
              <a:off x="1127" y="162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auto">
            <a:xfrm>
              <a:off x="1132" y="124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auto">
            <a:xfrm>
              <a:off x="1142" y="106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auto">
            <a:xfrm>
              <a:off x="1177" y="1152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auto">
            <a:xfrm>
              <a:off x="1152" y="97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auto">
            <a:xfrm>
              <a:off x="1132" y="134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auto">
            <a:xfrm>
              <a:off x="1147" y="152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auto">
            <a:xfrm>
              <a:off x="1162" y="163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auto">
            <a:xfrm>
              <a:off x="1132" y="143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auto">
            <a:xfrm>
              <a:off x="1537" y="101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auto">
            <a:xfrm>
              <a:off x="1602" y="109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auto">
            <a:xfrm>
              <a:off x="1542" y="1115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auto">
            <a:xfrm>
              <a:off x="1602" y="118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auto">
            <a:xfrm>
              <a:off x="1542" y="1206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6" name="Oval 218"/>
            <p:cNvSpPr>
              <a:spLocks noChangeArrowheads="1"/>
            </p:cNvSpPr>
            <p:nvPr/>
          </p:nvSpPr>
          <p:spPr bwMode="auto">
            <a:xfrm>
              <a:off x="1602" y="127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7" name="Oval 219"/>
            <p:cNvSpPr>
              <a:spLocks noChangeArrowheads="1"/>
            </p:cNvSpPr>
            <p:nvPr/>
          </p:nvSpPr>
          <p:spPr bwMode="auto">
            <a:xfrm>
              <a:off x="1542" y="129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8" name="Oval 220"/>
            <p:cNvSpPr>
              <a:spLocks noChangeArrowheads="1"/>
            </p:cNvSpPr>
            <p:nvPr/>
          </p:nvSpPr>
          <p:spPr bwMode="auto">
            <a:xfrm>
              <a:off x="1597" y="137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49" name="Oval 221"/>
            <p:cNvSpPr>
              <a:spLocks noChangeArrowheads="1"/>
            </p:cNvSpPr>
            <p:nvPr/>
          </p:nvSpPr>
          <p:spPr bwMode="auto">
            <a:xfrm>
              <a:off x="1661" y="1443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0" name="Oval 222"/>
            <p:cNvSpPr>
              <a:spLocks noChangeArrowheads="1"/>
            </p:cNvSpPr>
            <p:nvPr/>
          </p:nvSpPr>
          <p:spPr bwMode="auto">
            <a:xfrm>
              <a:off x="1597" y="99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1" name="Oval 223"/>
            <p:cNvSpPr>
              <a:spLocks noChangeArrowheads="1"/>
            </p:cNvSpPr>
            <p:nvPr/>
          </p:nvSpPr>
          <p:spPr bwMode="auto">
            <a:xfrm>
              <a:off x="1661" y="106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2" name="Oval 224"/>
            <p:cNvSpPr>
              <a:spLocks noChangeArrowheads="1"/>
            </p:cNvSpPr>
            <p:nvPr/>
          </p:nvSpPr>
          <p:spPr bwMode="auto">
            <a:xfrm>
              <a:off x="1542" y="1389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3" name="Oval 225"/>
            <p:cNvSpPr>
              <a:spLocks noChangeArrowheads="1"/>
            </p:cNvSpPr>
            <p:nvPr/>
          </p:nvSpPr>
          <p:spPr bwMode="auto">
            <a:xfrm>
              <a:off x="1597" y="1461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4" name="Oval 226"/>
            <p:cNvSpPr>
              <a:spLocks noChangeArrowheads="1"/>
            </p:cNvSpPr>
            <p:nvPr/>
          </p:nvSpPr>
          <p:spPr bwMode="auto">
            <a:xfrm>
              <a:off x="1661" y="153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5" name="Oval 227"/>
            <p:cNvSpPr>
              <a:spLocks noChangeArrowheads="1"/>
            </p:cNvSpPr>
            <p:nvPr/>
          </p:nvSpPr>
          <p:spPr bwMode="auto">
            <a:xfrm>
              <a:off x="1542" y="148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6" name="Oval 228"/>
            <p:cNvSpPr>
              <a:spLocks noChangeArrowheads="1"/>
            </p:cNvSpPr>
            <p:nvPr/>
          </p:nvSpPr>
          <p:spPr bwMode="auto">
            <a:xfrm>
              <a:off x="1602" y="155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7" name="Oval 229"/>
            <p:cNvSpPr>
              <a:spLocks noChangeArrowheads="1"/>
            </p:cNvSpPr>
            <p:nvPr/>
          </p:nvSpPr>
          <p:spPr bwMode="auto">
            <a:xfrm>
              <a:off x="1651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8" name="Oval 230"/>
            <p:cNvSpPr>
              <a:spLocks noChangeArrowheads="1"/>
            </p:cNvSpPr>
            <p:nvPr/>
          </p:nvSpPr>
          <p:spPr bwMode="auto">
            <a:xfrm>
              <a:off x="1542" y="1576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59" name="Oval 231"/>
            <p:cNvSpPr>
              <a:spLocks noChangeArrowheads="1"/>
            </p:cNvSpPr>
            <p:nvPr/>
          </p:nvSpPr>
          <p:spPr bwMode="auto">
            <a:xfrm>
              <a:off x="1611" y="164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0" name="Oval 232"/>
            <p:cNvSpPr>
              <a:spLocks noChangeArrowheads="1"/>
            </p:cNvSpPr>
            <p:nvPr/>
          </p:nvSpPr>
          <p:spPr bwMode="auto">
            <a:xfrm>
              <a:off x="1542" y="164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1" name="Oval 233"/>
            <p:cNvSpPr>
              <a:spLocks noChangeArrowheads="1"/>
            </p:cNvSpPr>
            <p:nvPr/>
          </p:nvSpPr>
          <p:spPr bwMode="auto">
            <a:xfrm>
              <a:off x="1498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2" name="Oval 234"/>
            <p:cNvSpPr>
              <a:spLocks noChangeArrowheads="1"/>
            </p:cNvSpPr>
            <p:nvPr/>
          </p:nvSpPr>
          <p:spPr bwMode="auto">
            <a:xfrm>
              <a:off x="1503" y="128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3" name="Oval 235"/>
            <p:cNvSpPr>
              <a:spLocks noChangeArrowheads="1"/>
            </p:cNvSpPr>
            <p:nvPr/>
          </p:nvSpPr>
          <p:spPr bwMode="auto">
            <a:xfrm>
              <a:off x="1493" y="110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4" name="Oval 236"/>
            <p:cNvSpPr>
              <a:spLocks noChangeArrowheads="1"/>
            </p:cNvSpPr>
            <p:nvPr/>
          </p:nvSpPr>
          <p:spPr bwMode="auto">
            <a:xfrm>
              <a:off x="1493" y="1192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5" name="Oval 237"/>
            <p:cNvSpPr>
              <a:spLocks noChangeArrowheads="1"/>
            </p:cNvSpPr>
            <p:nvPr/>
          </p:nvSpPr>
          <p:spPr bwMode="auto">
            <a:xfrm>
              <a:off x="1498" y="138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6" name="Oval 238"/>
            <p:cNvSpPr>
              <a:spLocks noChangeArrowheads="1"/>
            </p:cNvSpPr>
            <p:nvPr/>
          </p:nvSpPr>
          <p:spPr bwMode="auto">
            <a:xfrm>
              <a:off x="1478" y="156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7" name="Oval 239"/>
            <p:cNvSpPr>
              <a:spLocks noChangeArrowheads="1"/>
            </p:cNvSpPr>
            <p:nvPr/>
          </p:nvSpPr>
          <p:spPr bwMode="auto">
            <a:xfrm>
              <a:off x="1493" y="147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8" name="Oval 240"/>
            <p:cNvSpPr>
              <a:spLocks noChangeArrowheads="1"/>
            </p:cNvSpPr>
            <p:nvPr/>
          </p:nvSpPr>
          <p:spPr bwMode="auto">
            <a:xfrm>
              <a:off x="1562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69" name="Oval 241"/>
            <p:cNvSpPr>
              <a:spLocks noChangeArrowheads="1"/>
            </p:cNvSpPr>
            <p:nvPr/>
          </p:nvSpPr>
          <p:spPr bwMode="auto">
            <a:xfrm>
              <a:off x="1577" y="1251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0" name="Oval 242"/>
            <p:cNvSpPr>
              <a:spLocks noChangeArrowheads="1"/>
            </p:cNvSpPr>
            <p:nvPr/>
          </p:nvSpPr>
          <p:spPr bwMode="auto">
            <a:xfrm>
              <a:off x="1577" y="106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1" name="Oval 243"/>
            <p:cNvSpPr>
              <a:spLocks noChangeArrowheads="1"/>
            </p:cNvSpPr>
            <p:nvPr/>
          </p:nvSpPr>
          <p:spPr bwMode="auto">
            <a:xfrm>
              <a:off x="1582" y="115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2" name="Oval 244"/>
            <p:cNvSpPr>
              <a:spLocks noChangeArrowheads="1"/>
            </p:cNvSpPr>
            <p:nvPr/>
          </p:nvSpPr>
          <p:spPr bwMode="auto">
            <a:xfrm>
              <a:off x="1582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3" name="Oval 245"/>
            <p:cNvSpPr>
              <a:spLocks noChangeArrowheads="1"/>
            </p:cNvSpPr>
            <p:nvPr/>
          </p:nvSpPr>
          <p:spPr bwMode="auto">
            <a:xfrm>
              <a:off x="1577" y="134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4" name="Oval 246"/>
            <p:cNvSpPr>
              <a:spLocks noChangeArrowheads="1"/>
            </p:cNvSpPr>
            <p:nvPr/>
          </p:nvSpPr>
          <p:spPr bwMode="auto">
            <a:xfrm>
              <a:off x="1582" y="153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5" name="Oval 247"/>
            <p:cNvSpPr>
              <a:spLocks noChangeArrowheads="1"/>
            </p:cNvSpPr>
            <p:nvPr/>
          </p:nvSpPr>
          <p:spPr bwMode="auto">
            <a:xfrm>
              <a:off x="1592" y="163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6" name="Oval 248"/>
            <p:cNvSpPr>
              <a:spLocks noChangeArrowheads="1"/>
            </p:cNvSpPr>
            <p:nvPr/>
          </p:nvSpPr>
          <p:spPr bwMode="auto">
            <a:xfrm>
              <a:off x="1567" y="1443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7" name="Oval 249"/>
            <p:cNvSpPr>
              <a:spLocks noChangeArrowheads="1"/>
            </p:cNvSpPr>
            <p:nvPr/>
          </p:nvSpPr>
          <p:spPr bwMode="auto">
            <a:xfrm>
              <a:off x="1631" y="129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8" name="Oval 250"/>
            <p:cNvSpPr>
              <a:spLocks noChangeArrowheads="1"/>
            </p:cNvSpPr>
            <p:nvPr/>
          </p:nvSpPr>
          <p:spPr bwMode="auto">
            <a:xfrm>
              <a:off x="1631" y="111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79" name="Oval 251"/>
            <p:cNvSpPr>
              <a:spLocks noChangeArrowheads="1"/>
            </p:cNvSpPr>
            <p:nvPr/>
          </p:nvSpPr>
          <p:spPr bwMode="auto">
            <a:xfrm>
              <a:off x="1636" y="120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0" name="Oval 252"/>
            <p:cNvSpPr>
              <a:spLocks noChangeArrowheads="1"/>
            </p:cNvSpPr>
            <p:nvPr/>
          </p:nvSpPr>
          <p:spPr bwMode="auto">
            <a:xfrm>
              <a:off x="1636" y="101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1" name="Oval 253"/>
            <p:cNvSpPr>
              <a:spLocks noChangeArrowheads="1"/>
            </p:cNvSpPr>
            <p:nvPr/>
          </p:nvSpPr>
          <p:spPr bwMode="auto">
            <a:xfrm>
              <a:off x="1631" y="139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2" name="Oval 254"/>
            <p:cNvSpPr>
              <a:spLocks noChangeArrowheads="1"/>
            </p:cNvSpPr>
            <p:nvPr/>
          </p:nvSpPr>
          <p:spPr bwMode="auto">
            <a:xfrm>
              <a:off x="1636" y="158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3" name="Oval 255"/>
            <p:cNvSpPr>
              <a:spLocks noChangeArrowheads="1"/>
            </p:cNvSpPr>
            <p:nvPr/>
          </p:nvSpPr>
          <p:spPr bwMode="auto">
            <a:xfrm>
              <a:off x="1621" y="148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4" name="Oval 256"/>
            <p:cNvSpPr>
              <a:spLocks noChangeArrowheads="1"/>
            </p:cNvSpPr>
            <p:nvPr/>
          </p:nvSpPr>
          <p:spPr bwMode="auto">
            <a:xfrm>
              <a:off x="1498" y="124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5" name="Oval 257"/>
            <p:cNvSpPr>
              <a:spLocks noChangeArrowheads="1"/>
            </p:cNvSpPr>
            <p:nvPr/>
          </p:nvSpPr>
          <p:spPr bwMode="auto">
            <a:xfrm>
              <a:off x="1508" y="1060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6" name="Oval 258"/>
            <p:cNvSpPr>
              <a:spLocks noChangeArrowheads="1"/>
            </p:cNvSpPr>
            <p:nvPr/>
          </p:nvSpPr>
          <p:spPr bwMode="auto">
            <a:xfrm>
              <a:off x="1542" y="1152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7" name="Oval 259"/>
            <p:cNvSpPr>
              <a:spLocks noChangeArrowheads="1"/>
            </p:cNvSpPr>
            <p:nvPr/>
          </p:nvSpPr>
          <p:spPr bwMode="auto">
            <a:xfrm>
              <a:off x="1527" y="97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8" name="Oval 260"/>
            <p:cNvSpPr>
              <a:spLocks noChangeArrowheads="1"/>
            </p:cNvSpPr>
            <p:nvPr/>
          </p:nvSpPr>
          <p:spPr bwMode="auto">
            <a:xfrm>
              <a:off x="1498" y="134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89" name="Oval 261"/>
            <p:cNvSpPr>
              <a:spLocks noChangeArrowheads="1"/>
            </p:cNvSpPr>
            <p:nvPr/>
          </p:nvSpPr>
          <p:spPr bwMode="auto">
            <a:xfrm>
              <a:off x="1513" y="152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0" name="Oval 262"/>
            <p:cNvSpPr>
              <a:spLocks noChangeArrowheads="1"/>
            </p:cNvSpPr>
            <p:nvPr/>
          </p:nvSpPr>
          <p:spPr bwMode="auto">
            <a:xfrm>
              <a:off x="1518" y="163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1" name="Oval 263"/>
            <p:cNvSpPr>
              <a:spLocks noChangeArrowheads="1"/>
            </p:cNvSpPr>
            <p:nvPr/>
          </p:nvSpPr>
          <p:spPr bwMode="auto">
            <a:xfrm>
              <a:off x="1498" y="143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2" name="Oval 264"/>
            <p:cNvSpPr>
              <a:spLocks noChangeArrowheads="1"/>
            </p:cNvSpPr>
            <p:nvPr/>
          </p:nvSpPr>
          <p:spPr bwMode="auto">
            <a:xfrm>
              <a:off x="1172" y="228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3" name="Oval 265"/>
            <p:cNvSpPr>
              <a:spLocks noChangeArrowheads="1"/>
            </p:cNvSpPr>
            <p:nvPr/>
          </p:nvSpPr>
          <p:spPr bwMode="auto">
            <a:xfrm>
              <a:off x="1345" y="242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4" name="Oval 266"/>
            <p:cNvSpPr>
              <a:spLocks noChangeArrowheads="1"/>
            </p:cNvSpPr>
            <p:nvPr/>
          </p:nvSpPr>
          <p:spPr bwMode="auto">
            <a:xfrm>
              <a:off x="1424" y="250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5" name="Oval 267"/>
            <p:cNvSpPr>
              <a:spLocks noChangeArrowheads="1"/>
            </p:cNvSpPr>
            <p:nvPr/>
          </p:nvSpPr>
          <p:spPr bwMode="auto">
            <a:xfrm>
              <a:off x="1177" y="237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6" name="Oval 268"/>
            <p:cNvSpPr>
              <a:spLocks noChangeArrowheads="1"/>
            </p:cNvSpPr>
            <p:nvPr/>
          </p:nvSpPr>
          <p:spPr bwMode="auto">
            <a:xfrm>
              <a:off x="1280" y="245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7" name="Oval 269"/>
            <p:cNvSpPr>
              <a:spLocks noChangeArrowheads="1"/>
            </p:cNvSpPr>
            <p:nvPr/>
          </p:nvSpPr>
          <p:spPr bwMode="auto">
            <a:xfrm>
              <a:off x="1345" y="252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8" name="Oval 270"/>
            <p:cNvSpPr>
              <a:spLocks noChangeArrowheads="1"/>
            </p:cNvSpPr>
            <p:nvPr/>
          </p:nvSpPr>
          <p:spPr bwMode="auto">
            <a:xfrm>
              <a:off x="1424" y="259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799" name="Oval 271"/>
            <p:cNvSpPr>
              <a:spLocks noChangeArrowheads="1"/>
            </p:cNvSpPr>
            <p:nvPr/>
          </p:nvSpPr>
          <p:spPr bwMode="auto">
            <a:xfrm>
              <a:off x="1177" y="246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0" name="Oval 272"/>
            <p:cNvSpPr>
              <a:spLocks noChangeArrowheads="1"/>
            </p:cNvSpPr>
            <p:nvPr/>
          </p:nvSpPr>
          <p:spPr bwMode="auto">
            <a:xfrm>
              <a:off x="1280" y="2542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1" name="Oval 273"/>
            <p:cNvSpPr>
              <a:spLocks noChangeArrowheads="1"/>
            </p:cNvSpPr>
            <p:nvPr/>
          </p:nvSpPr>
          <p:spPr bwMode="auto">
            <a:xfrm>
              <a:off x="1345" y="261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2" name="Oval 274"/>
            <p:cNvSpPr>
              <a:spLocks noChangeArrowheads="1"/>
            </p:cNvSpPr>
            <p:nvPr/>
          </p:nvSpPr>
          <p:spPr bwMode="auto">
            <a:xfrm>
              <a:off x="1419" y="268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3" name="Oval 275"/>
            <p:cNvSpPr>
              <a:spLocks noChangeArrowheads="1"/>
            </p:cNvSpPr>
            <p:nvPr/>
          </p:nvSpPr>
          <p:spPr bwMode="auto">
            <a:xfrm>
              <a:off x="1177" y="2560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4" name="Oval 276"/>
            <p:cNvSpPr>
              <a:spLocks noChangeArrowheads="1"/>
            </p:cNvSpPr>
            <p:nvPr/>
          </p:nvSpPr>
          <p:spPr bwMode="auto">
            <a:xfrm>
              <a:off x="1276" y="263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5" name="Oval 277"/>
            <p:cNvSpPr>
              <a:spLocks noChangeArrowheads="1"/>
            </p:cNvSpPr>
            <p:nvPr/>
          </p:nvSpPr>
          <p:spPr bwMode="auto">
            <a:xfrm>
              <a:off x="1340" y="270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6" name="Oval 278"/>
            <p:cNvSpPr>
              <a:spLocks noChangeArrowheads="1"/>
            </p:cNvSpPr>
            <p:nvPr/>
          </p:nvSpPr>
          <p:spPr bwMode="auto">
            <a:xfrm>
              <a:off x="1409" y="277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7" name="Oval 279"/>
            <p:cNvSpPr>
              <a:spLocks noChangeArrowheads="1"/>
            </p:cNvSpPr>
            <p:nvPr/>
          </p:nvSpPr>
          <p:spPr bwMode="auto">
            <a:xfrm>
              <a:off x="1276" y="225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8" name="Oval 280"/>
            <p:cNvSpPr>
              <a:spLocks noChangeArrowheads="1"/>
            </p:cNvSpPr>
            <p:nvPr/>
          </p:nvSpPr>
          <p:spPr bwMode="auto">
            <a:xfrm>
              <a:off x="1340" y="2332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09" name="Oval 281"/>
            <p:cNvSpPr>
              <a:spLocks noChangeArrowheads="1"/>
            </p:cNvSpPr>
            <p:nvPr/>
          </p:nvSpPr>
          <p:spPr bwMode="auto">
            <a:xfrm>
              <a:off x="1414" y="2405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0" name="Oval 282"/>
            <p:cNvSpPr>
              <a:spLocks noChangeArrowheads="1"/>
            </p:cNvSpPr>
            <p:nvPr/>
          </p:nvSpPr>
          <p:spPr bwMode="auto">
            <a:xfrm>
              <a:off x="1177" y="2651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1" name="Oval 283"/>
            <p:cNvSpPr>
              <a:spLocks noChangeArrowheads="1"/>
            </p:cNvSpPr>
            <p:nvPr/>
          </p:nvSpPr>
          <p:spPr bwMode="auto">
            <a:xfrm>
              <a:off x="1276" y="272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2" name="Oval 284"/>
            <p:cNvSpPr>
              <a:spLocks noChangeArrowheads="1"/>
            </p:cNvSpPr>
            <p:nvPr/>
          </p:nvSpPr>
          <p:spPr bwMode="auto">
            <a:xfrm>
              <a:off x="1340" y="27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3" name="Oval 285"/>
            <p:cNvSpPr>
              <a:spLocks noChangeArrowheads="1"/>
            </p:cNvSpPr>
            <p:nvPr/>
          </p:nvSpPr>
          <p:spPr bwMode="auto">
            <a:xfrm>
              <a:off x="1522" y="287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4" name="Oval 286"/>
            <p:cNvSpPr>
              <a:spLocks noChangeArrowheads="1"/>
            </p:cNvSpPr>
            <p:nvPr/>
          </p:nvSpPr>
          <p:spPr bwMode="auto">
            <a:xfrm>
              <a:off x="1177" y="274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5" name="Oval 287"/>
            <p:cNvSpPr>
              <a:spLocks noChangeArrowheads="1"/>
            </p:cNvSpPr>
            <p:nvPr/>
          </p:nvSpPr>
          <p:spPr bwMode="auto">
            <a:xfrm>
              <a:off x="1280" y="2815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6" name="Oval 288"/>
            <p:cNvSpPr>
              <a:spLocks noChangeArrowheads="1"/>
            </p:cNvSpPr>
            <p:nvPr/>
          </p:nvSpPr>
          <p:spPr bwMode="auto">
            <a:xfrm>
              <a:off x="1345" y="288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7" name="Oval 289"/>
            <p:cNvSpPr>
              <a:spLocks noChangeArrowheads="1"/>
            </p:cNvSpPr>
            <p:nvPr/>
          </p:nvSpPr>
          <p:spPr bwMode="auto">
            <a:xfrm>
              <a:off x="1419" y="230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8" name="Oval 290"/>
            <p:cNvSpPr>
              <a:spLocks noChangeArrowheads="1"/>
            </p:cNvSpPr>
            <p:nvPr/>
          </p:nvSpPr>
          <p:spPr bwMode="auto">
            <a:xfrm>
              <a:off x="1404" y="224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19" name="Oval 291"/>
            <p:cNvSpPr>
              <a:spLocks noChangeArrowheads="1"/>
            </p:cNvSpPr>
            <p:nvPr/>
          </p:nvSpPr>
          <p:spPr bwMode="auto">
            <a:xfrm>
              <a:off x="1177" y="283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20" name="Oval 292"/>
            <p:cNvSpPr>
              <a:spLocks noChangeArrowheads="1"/>
            </p:cNvSpPr>
            <p:nvPr/>
          </p:nvSpPr>
          <p:spPr bwMode="auto">
            <a:xfrm>
              <a:off x="1290" y="291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821" name="Oval 293"/>
            <p:cNvSpPr>
              <a:spLocks noChangeArrowheads="1"/>
            </p:cNvSpPr>
            <p:nvPr/>
          </p:nvSpPr>
          <p:spPr bwMode="auto">
            <a:xfrm>
              <a:off x="1177" y="291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2822" name="Oval 294"/>
          <p:cNvSpPr>
            <a:spLocks noChangeArrowheads="1"/>
          </p:cNvSpPr>
          <p:nvPr/>
        </p:nvSpPr>
        <p:spPr bwMode="auto">
          <a:xfrm>
            <a:off x="5722939" y="46053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3" name="Oval 295"/>
          <p:cNvSpPr>
            <a:spLocks noChangeArrowheads="1"/>
          </p:cNvSpPr>
          <p:nvPr/>
        </p:nvSpPr>
        <p:spPr bwMode="auto">
          <a:xfrm>
            <a:off x="5730876" y="35702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4" name="Oval 296"/>
          <p:cNvSpPr>
            <a:spLocks noChangeArrowheads="1"/>
          </p:cNvSpPr>
          <p:nvPr/>
        </p:nvSpPr>
        <p:spPr bwMode="auto">
          <a:xfrm>
            <a:off x="5738814" y="40687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5" name="Oval 297"/>
          <p:cNvSpPr>
            <a:spLocks noChangeArrowheads="1"/>
          </p:cNvSpPr>
          <p:nvPr/>
        </p:nvSpPr>
        <p:spPr bwMode="auto">
          <a:xfrm>
            <a:off x="5722939" y="40306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6" name="Oval 298"/>
          <p:cNvSpPr>
            <a:spLocks noChangeArrowheads="1"/>
          </p:cNvSpPr>
          <p:nvPr/>
        </p:nvSpPr>
        <p:spPr bwMode="auto">
          <a:xfrm>
            <a:off x="5722939" y="4176713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7" name="Oval 299"/>
          <p:cNvSpPr>
            <a:spLocks noChangeArrowheads="1"/>
          </p:cNvSpPr>
          <p:nvPr/>
        </p:nvSpPr>
        <p:spPr bwMode="auto">
          <a:xfrm>
            <a:off x="5730876" y="421957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8" name="Oval 300"/>
          <p:cNvSpPr>
            <a:spLocks noChangeArrowheads="1"/>
          </p:cNvSpPr>
          <p:nvPr/>
        </p:nvSpPr>
        <p:spPr bwMode="auto">
          <a:xfrm>
            <a:off x="5722939" y="45021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29" name="Oval 301"/>
          <p:cNvSpPr>
            <a:spLocks noChangeArrowheads="1"/>
          </p:cNvSpPr>
          <p:nvPr/>
        </p:nvSpPr>
        <p:spPr bwMode="auto">
          <a:xfrm>
            <a:off x="5722939" y="46482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0" name="Oval 302"/>
          <p:cNvSpPr>
            <a:spLocks noChangeArrowheads="1"/>
          </p:cNvSpPr>
          <p:nvPr/>
        </p:nvSpPr>
        <p:spPr bwMode="auto">
          <a:xfrm>
            <a:off x="5722939" y="43735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1" name="Oval 303"/>
          <p:cNvSpPr>
            <a:spLocks noChangeArrowheads="1"/>
          </p:cNvSpPr>
          <p:nvPr/>
        </p:nvSpPr>
        <p:spPr bwMode="auto">
          <a:xfrm>
            <a:off x="5856289" y="463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2" name="Oval 304"/>
          <p:cNvSpPr>
            <a:spLocks noChangeArrowheads="1"/>
          </p:cNvSpPr>
          <p:nvPr/>
        </p:nvSpPr>
        <p:spPr bwMode="auto">
          <a:xfrm>
            <a:off x="5880101" y="4011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3" name="Oval 305"/>
          <p:cNvSpPr>
            <a:spLocks noChangeArrowheads="1"/>
          </p:cNvSpPr>
          <p:nvPr/>
        </p:nvSpPr>
        <p:spPr bwMode="auto">
          <a:xfrm>
            <a:off x="5880101" y="37147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4" name="Oval 306"/>
          <p:cNvSpPr>
            <a:spLocks noChangeArrowheads="1"/>
          </p:cNvSpPr>
          <p:nvPr/>
        </p:nvSpPr>
        <p:spPr bwMode="auto">
          <a:xfrm>
            <a:off x="5888039" y="38576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5" name="Oval 307"/>
          <p:cNvSpPr>
            <a:spLocks noChangeArrowheads="1"/>
          </p:cNvSpPr>
          <p:nvPr/>
        </p:nvSpPr>
        <p:spPr bwMode="auto">
          <a:xfrm>
            <a:off x="5888039" y="35702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6" name="Oval 308"/>
          <p:cNvSpPr>
            <a:spLocks noChangeArrowheads="1"/>
          </p:cNvSpPr>
          <p:nvPr/>
        </p:nvSpPr>
        <p:spPr bwMode="auto">
          <a:xfrm>
            <a:off x="5880101" y="41624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7" name="Oval 309"/>
          <p:cNvSpPr>
            <a:spLocks noChangeArrowheads="1"/>
          </p:cNvSpPr>
          <p:nvPr/>
        </p:nvSpPr>
        <p:spPr bwMode="auto">
          <a:xfrm>
            <a:off x="6146801" y="463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8" name="Oval 310"/>
          <p:cNvSpPr>
            <a:spLocks noChangeArrowheads="1"/>
          </p:cNvSpPr>
          <p:nvPr/>
        </p:nvSpPr>
        <p:spPr bwMode="auto">
          <a:xfrm>
            <a:off x="5864226" y="43148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39" name="Oval 311"/>
          <p:cNvSpPr>
            <a:spLocks noChangeArrowheads="1"/>
          </p:cNvSpPr>
          <p:nvPr/>
        </p:nvSpPr>
        <p:spPr bwMode="auto">
          <a:xfrm>
            <a:off x="6264276" y="40830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0" name="Oval 312"/>
          <p:cNvSpPr>
            <a:spLocks noChangeArrowheads="1"/>
          </p:cNvSpPr>
          <p:nvPr/>
        </p:nvSpPr>
        <p:spPr bwMode="auto">
          <a:xfrm>
            <a:off x="6264276" y="37861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1" name="Oval 313"/>
          <p:cNvSpPr>
            <a:spLocks noChangeArrowheads="1"/>
          </p:cNvSpPr>
          <p:nvPr/>
        </p:nvSpPr>
        <p:spPr bwMode="auto">
          <a:xfrm>
            <a:off x="6272214" y="36417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2" name="Oval 314"/>
          <p:cNvSpPr>
            <a:spLocks noChangeArrowheads="1"/>
          </p:cNvSpPr>
          <p:nvPr/>
        </p:nvSpPr>
        <p:spPr bwMode="auto">
          <a:xfrm>
            <a:off x="6264276" y="42354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3" name="Oval 315"/>
          <p:cNvSpPr>
            <a:spLocks noChangeArrowheads="1"/>
          </p:cNvSpPr>
          <p:nvPr/>
        </p:nvSpPr>
        <p:spPr bwMode="auto">
          <a:xfrm>
            <a:off x="6272214" y="45307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4" name="Oval 316"/>
          <p:cNvSpPr>
            <a:spLocks noChangeArrowheads="1"/>
          </p:cNvSpPr>
          <p:nvPr/>
        </p:nvSpPr>
        <p:spPr bwMode="auto">
          <a:xfrm>
            <a:off x="6037264" y="464026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5" name="Oval 317"/>
          <p:cNvSpPr>
            <a:spLocks noChangeArrowheads="1"/>
          </p:cNvSpPr>
          <p:nvPr/>
        </p:nvSpPr>
        <p:spPr bwMode="auto">
          <a:xfrm>
            <a:off x="6248401" y="43878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6" name="Oval 318"/>
          <p:cNvSpPr>
            <a:spLocks noChangeArrowheads="1"/>
          </p:cNvSpPr>
          <p:nvPr/>
        </p:nvSpPr>
        <p:spPr bwMode="auto">
          <a:xfrm>
            <a:off x="6122989" y="40751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7" name="Oval 319"/>
          <p:cNvSpPr>
            <a:spLocks noChangeArrowheads="1"/>
          </p:cNvSpPr>
          <p:nvPr/>
        </p:nvSpPr>
        <p:spPr bwMode="auto">
          <a:xfrm>
            <a:off x="6122989" y="37782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8" name="Oval 320"/>
          <p:cNvSpPr>
            <a:spLocks noChangeArrowheads="1"/>
          </p:cNvSpPr>
          <p:nvPr/>
        </p:nvSpPr>
        <p:spPr bwMode="auto">
          <a:xfrm>
            <a:off x="6130926" y="39243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49" name="Oval 321"/>
          <p:cNvSpPr>
            <a:spLocks noChangeArrowheads="1"/>
          </p:cNvSpPr>
          <p:nvPr/>
        </p:nvSpPr>
        <p:spPr bwMode="auto">
          <a:xfrm>
            <a:off x="6130926" y="3635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0" name="Oval 322"/>
          <p:cNvSpPr>
            <a:spLocks noChangeArrowheads="1"/>
          </p:cNvSpPr>
          <p:nvPr/>
        </p:nvSpPr>
        <p:spPr bwMode="auto">
          <a:xfrm>
            <a:off x="6122989" y="42275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1" name="Oval 323"/>
          <p:cNvSpPr>
            <a:spLocks noChangeArrowheads="1"/>
          </p:cNvSpPr>
          <p:nvPr/>
        </p:nvSpPr>
        <p:spPr bwMode="auto">
          <a:xfrm>
            <a:off x="6319839" y="464026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2" name="Oval 324"/>
          <p:cNvSpPr>
            <a:spLocks noChangeArrowheads="1"/>
          </p:cNvSpPr>
          <p:nvPr/>
        </p:nvSpPr>
        <p:spPr bwMode="auto">
          <a:xfrm>
            <a:off x="6107114" y="43799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3" name="Oval 325"/>
          <p:cNvSpPr>
            <a:spLocks noChangeArrowheads="1"/>
          </p:cNvSpPr>
          <p:nvPr/>
        </p:nvSpPr>
        <p:spPr bwMode="auto">
          <a:xfrm>
            <a:off x="6381751" y="46259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4" name="Oval 326"/>
          <p:cNvSpPr>
            <a:spLocks noChangeArrowheads="1"/>
          </p:cNvSpPr>
          <p:nvPr/>
        </p:nvSpPr>
        <p:spPr bwMode="auto">
          <a:xfrm>
            <a:off x="6218239" y="4308475"/>
            <a:ext cx="84137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5" name="Oval 327"/>
          <p:cNvSpPr>
            <a:spLocks noChangeArrowheads="1"/>
          </p:cNvSpPr>
          <p:nvPr/>
        </p:nvSpPr>
        <p:spPr bwMode="auto">
          <a:xfrm>
            <a:off x="5730876" y="40036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6" name="Oval 328"/>
          <p:cNvSpPr>
            <a:spLocks noChangeArrowheads="1"/>
          </p:cNvSpPr>
          <p:nvPr/>
        </p:nvSpPr>
        <p:spPr bwMode="auto">
          <a:xfrm>
            <a:off x="6357939" y="36639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7" name="Oval 329"/>
          <p:cNvSpPr>
            <a:spLocks noChangeArrowheads="1"/>
          </p:cNvSpPr>
          <p:nvPr/>
        </p:nvSpPr>
        <p:spPr bwMode="auto">
          <a:xfrm>
            <a:off x="5802314" y="385127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8" name="Oval 330"/>
          <p:cNvSpPr>
            <a:spLocks noChangeArrowheads="1"/>
          </p:cNvSpPr>
          <p:nvPr/>
        </p:nvSpPr>
        <p:spPr bwMode="auto">
          <a:xfrm>
            <a:off x="6256339" y="35845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59" name="Oval 331"/>
          <p:cNvSpPr>
            <a:spLocks noChangeArrowheads="1"/>
          </p:cNvSpPr>
          <p:nvPr/>
        </p:nvSpPr>
        <p:spPr bwMode="auto">
          <a:xfrm>
            <a:off x="5730876" y="41544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0" name="Oval 332"/>
          <p:cNvSpPr>
            <a:spLocks noChangeArrowheads="1"/>
          </p:cNvSpPr>
          <p:nvPr/>
        </p:nvSpPr>
        <p:spPr bwMode="auto">
          <a:xfrm>
            <a:off x="5919789" y="45974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1" name="Oval 333"/>
          <p:cNvSpPr>
            <a:spLocks noChangeArrowheads="1"/>
          </p:cNvSpPr>
          <p:nvPr/>
        </p:nvSpPr>
        <p:spPr bwMode="auto">
          <a:xfrm>
            <a:off x="6477000" y="37576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2" name="Oval 334"/>
          <p:cNvSpPr>
            <a:spLocks noChangeArrowheads="1"/>
          </p:cNvSpPr>
          <p:nvPr/>
        </p:nvSpPr>
        <p:spPr bwMode="auto">
          <a:xfrm>
            <a:off x="6477000" y="39100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3" name="Oval 335"/>
          <p:cNvSpPr>
            <a:spLocks noChangeArrowheads="1"/>
          </p:cNvSpPr>
          <p:nvPr/>
        </p:nvSpPr>
        <p:spPr bwMode="auto">
          <a:xfrm>
            <a:off x="6469064" y="419893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4" name="Oval 336"/>
          <p:cNvSpPr>
            <a:spLocks noChangeArrowheads="1"/>
          </p:cNvSpPr>
          <p:nvPr/>
        </p:nvSpPr>
        <p:spPr bwMode="auto">
          <a:xfrm>
            <a:off x="6389689" y="43148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5" name="Oval 337"/>
          <p:cNvSpPr>
            <a:spLocks noChangeArrowheads="1"/>
          </p:cNvSpPr>
          <p:nvPr/>
        </p:nvSpPr>
        <p:spPr bwMode="auto">
          <a:xfrm>
            <a:off x="6469064" y="36052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6" name="Oval 338"/>
          <p:cNvSpPr>
            <a:spLocks noChangeArrowheads="1"/>
          </p:cNvSpPr>
          <p:nvPr/>
        </p:nvSpPr>
        <p:spPr bwMode="auto">
          <a:xfrm>
            <a:off x="6350001" y="35845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7" name="Oval 339"/>
          <p:cNvSpPr>
            <a:spLocks noChangeArrowheads="1"/>
          </p:cNvSpPr>
          <p:nvPr/>
        </p:nvSpPr>
        <p:spPr bwMode="auto">
          <a:xfrm>
            <a:off x="6469064" y="43434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8" name="Oval 340"/>
          <p:cNvSpPr>
            <a:spLocks noChangeArrowheads="1"/>
          </p:cNvSpPr>
          <p:nvPr/>
        </p:nvSpPr>
        <p:spPr bwMode="auto">
          <a:xfrm>
            <a:off x="6389689" y="4459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69" name="Oval 341"/>
          <p:cNvSpPr>
            <a:spLocks noChangeArrowheads="1"/>
          </p:cNvSpPr>
          <p:nvPr/>
        </p:nvSpPr>
        <p:spPr bwMode="auto">
          <a:xfrm>
            <a:off x="6477000" y="44878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0" name="Oval 342"/>
          <p:cNvSpPr>
            <a:spLocks noChangeArrowheads="1"/>
          </p:cNvSpPr>
          <p:nvPr/>
        </p:nvSpPr>
        <p:spPr bwMode="auto">
          <a:xfrm>
            <a:off x="6554789" y="35702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1" name="Oval 343"/>
          <p:cNvSpPr>
            <a:spLocks noChangeArrowheads="1"/>
          </p:cNvSpPr>
          <p:nvPr/>
        </p:nvSpPr>
        <p:spPr bwMode="auto">
          <a:xfrm>
            <a:off x="6491289" y="46402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2" name="Oval 344"/>
          <p:cNvSpPr>
            <a:spLocks noChangeArrowheads="1"/>
          </p:cNvSpPr>
          <p:nvPr/>
        </p:nvSpPr>
        <p:spPr bwMode="auto">
          <a:xfrm>
            <a:off x="6437314" y="40116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3" name="Oval 345"/>
          <p:cNvSpPr>
            <a:spLocks noChangeArrowheads="1"/>
          </p:cNvSpPr>
          <p:nvPr/>
        </p:nvSpPr>
        <p:spPr bwMode="auto">
          <a:xfrm>
            <a:off x="6445250" y="38576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4" name="Oval 346"/>
          <p:cNvSpPr>
            <a:spLocks noChangeArrowheads="1"/>
          </p:cNvSpPr>
          <p:nvPr/>
        </p:nvSpPr>
        <p:spPr bwMode="auto">
          <a:xfrm>
            <a:off x="6445250" y="35702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5" name="Oval 347"/>
          <p:cNvSpPr>
            <a:spLocks noChangeArrowheads="1"/>
          </p:cNvSpPr>
          <p:nvPr/>
        </p:nvSpPr>
        <p:spPr bwMode="auto">
          <a:xfrm>
            <a:off x="6437314" y="416242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6" name="Oval 348"/>
          <p:cNvSpPr>
            <a:spLocks noChangeArrowheads="1"/>
          </p:cNvSpPr>
          <p:nvPr/>
        </p:nvSpPr>
        <p:spPr bwMode="auto">
          <a:xfrm>
            <a:off x="6445250" y="445928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7" name="Oval 349"/>
          <p:cNvSpPr>
            <a:spLocks noChangeArrowheads="1"/>
          </p:cNvSpPr>
          <p:nvPr/>
        </p:nvSpPr>
        <p:spPr bwMode="auto">
          <a:xfrm>
            <a:off x="6461125" y="46116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8" name="Oval 350"/>
          <p:cNvSpPr>
            <a:spLocks noChangeArrowheads="1"/>
          </p:cNvSpPr>
          <p:nvPr/>
        </p:nvSpPr>
        <p:spPr bwMode="auto">
          <a:xfrm>
            <a:off x="6343650" y="408305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79" name="Oval 351"/>
          <p:cNvSpPr>
            <a:spLocks noChangeArrowheads="1"/>
          </p:cNvSpPr>
          <p:nvPr/>
        </p:nvSpPr>
        <p:spPr bwMode="auto">
          <a:xfrm>
            <a:off x="6343650" y="378618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0" name="Oval 352"/>
          <p:cNvSpPr>
            <a:spLocks noChangeArrowheads="1"/>
          </p:cNvSpPr>
          <p:nvPr/>
        </p:nvSpPr>
        <p:spPr bwMode="auto">
          <a:xfrm>
            <a:off x="6350001" y="3932238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1" name="Oval 353"/>
          <p:cNvSpPr>
            <a:spLocks noChangeArrowheads="1"/>
          </p:cNvSpPr>
          <p:nvPr/>
        </p:nvSpPr>
        <p:spPr bwMode="auto">
          <a:xfrm>
            <a:off x="6530976" y="36417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2" name="Oval 354"/>
          <p:cNvSpPr>
            <a:spLocks noChangeArrowheads="1"/>
          </p:cNvSpPr>
          <p:nvPr/>
        </p:nvSpPr>
        <p:spPr bwMode="auto">
          <a:xfrm>
            <a:off x="6343650" y="423545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3" name="Oval 355"/>
          <p:cNvSpPr>
            <a:spLocks noChangeArrowheads="1"/>
          </p:cNvSpPr>
          <p:nvPr/>
        </p:nvSpPr>
        <p:spPr bwMode="auto">
          <a:xfrm>
            <a:off x="6350001" y="45307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4" name="Oval 356"/>
          <p:cNvSpPr>
            <a:spLocks noChangeArrowheads="1"/>
          </p:cNvSpPr>
          <p:nvPr/>
        </p:nvSpPr>
        <p:spPr bwMode="auto">
          <a:xfrm>
            <a:off x="6311900" y="438785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5" name="Freeform 357"/>
          <p:cNvSpPr>
            <a:spLocks/>
          </p:cNvSpPr>
          <p:nvPr/>
        </p:nvSpPr>
        <p:spPr bwMode="auto">
          <a:xfrm>
            <a:off x="5818188" y="3584575"/>
            <a:ext cx="74612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6" name="Freeform 358"/>
          <p:cNvSpPr>
            <a:spLocks/>
          </p:cNvSpPr>
          <p:nvPr/>
        </p:nvSpPr>
        <p:spPr bwMode="auto">
          <a:xfrm>
            <a:off x="5943601" y="3698876"/>
            <a:ext cx="74613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7" name="Freeform 359"/>
          <p:cNvSpPr>
            <a:spLocks/>
          </p:cNvSpPr>
          <p:nvPr/>
        </p:nvSpPr>
        <p:spPr bwMode="auto">
          <a:xfrm>
            <a:off x="6069013" y="3814764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8" name="Freeform 360"/>
          <p:cNvSpPr>
            <a:spLocks/>
          </p:cNvSpPr>
          <p:nvPr/>
        </p:nvSpPr>
        <p:spPr bwMode="auto">
          <a:xfrm>
            <a:off x="6194426" y="3932238"/>
            <a:ext cx="74613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89" name="Freeform 361"/>
          <p:cNvSpPr>
            <a:spLocks/>
          </p:cNvSpPr>
          <p:nvPr/>
        </p:nvSpPr>
        <p:spPr bwMode="auto">
          <a:xfrm>
            <a:off x="6029325" y="36782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0" name="Freeform 362"/>
          <p:cNvSpPr>
            <a:spLocks/>
          </p:cNvSpPr>
          <p:nvPr/>
        </p:nvSpPr>
        <p:spPr bwMode="auto">
          <a:xfrm>
            <a:off x="5981700" y="3879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1" name="Freeform 363"/>
          <p:cNvSpPr>
            <a:spLocks/>
          </p:cNvSpPr>
          <p:nvPr/>
        </p:nvSpPr>
        <p:spPr bwMode="auto">
          <a:xfrm>
            <a:off x="5770563" y="37433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2" name="Freeform 364"/>
          <p:cNvSpPr>
            <a:spLocks/>
          </p:cNvSpPr>
          <p:nvPr/>
        </p:nvSpPr>
        <p:spPr bwMode="auto">
          <a:xfrm>
            <a:off x="6319838" y="4046539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3" name="Freeform 365"/>
          <p:cNvSpPr>
            <a:spLocks/>
          </p:cNvSpPr>
          <p:nvPr/>
        </p:nvSpPr>
        <p:spPr bwMode="auto">
          <a:xfrm>
            <a:off x="5911850" y="40036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4" name="Freeform 366"/>
          <p:cNvSpPr>
            <a:spLocks/>
          </p:cNvSpPr>
          <p:nvPr/>
        </p:nvSpPr>
        <p:spPr bwMode="auto">
          <a:xfrm>
            <a:off x="6029325" y="4133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5" name="Freeform 367"/>
          <p:cNvSpPr>
            <a:spLocks/>
          </p:cNvSpPr>
          <p:nvPr/>
        </p:nvSpPr>
        <p:spPr bwMode="auto">
          <a:xfrm>
            <a:off x="6045200" y="39973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3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3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3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3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6" name="Freeform 368"/>
          <p:cNvSpPr>
            <a:spLocks/>
          </p:cNvSpPr>
          <p:nvPr/>
        </p:nvSpPr>
        <p:spPr bwMode="auto">
          <a:xfrm>
            <a:off x="6413500" y="4154489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5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7" name="Freeform 369"/>
          <p:cNvSpPr>
            <a:spLocks/>
          </p:cNvSpPr>
          <p:nvPr/>
        </p:nvSpPr>
        <p:spPr bwMode="auto">
          <a:xfrm>
            <a:off x="6021388" y="44164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8" name="Freeform 370"/>
          <p:cNvSpPr>
            <a:spLocks/>
          </p:cNvSpPr>
          <p:nvPr/>
        </p:nvSpPr>
        <p:spPr bwMode="auto">
          <a:xfrm>
            <a:off x="5911850" y="42862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899" name="Freeform 371"/>
          <p:cNvSpPr>
            <a:spLocks/>
          </p:cNvSpPr>
          <p:nvPr/>
        </p:nvSpPr>
        <p:spPr bwMode="auto">
          <a:xfrm>
            <a:off x="5903913" y="41259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0" name="Freeform 372"/>
          <p:cNvSpPr>
            <a:spLocks/>
          </p:cNvSpPr>
          <p:nvPr/>
        </p:nvSpPr>
        <p:spPr bwMode="auto">
          <a:xfrm>
            <a:off x="6218238" y="377190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1" name="Freeform 373"/>
          <p:cNvSpPr>
            <a:spLocks/>
          </p:cNvSpPr>
          <p:nvPr/>
        </p:nvSpPr>
        <p:spPr bwMode="auto">
          <a:xfrm>
            <a:off x="6311900" y="41767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2" name="Freeform 374"/>
          <p:cNvSpPr>
            <a:spLocks/>
          </p:cNvSpPr>
          <p:nvPr/>
        </p:nvSpPr>
        <p:spPr bwMode="auto">
          <a:xfrm>
            <a:off x="6303963" y="43370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3" name="Freeform 375"/>
          <p:cNvSpPr>
            <a:spLocks/>
          </p:cNvSpPr>
          <p:nvPr/>
        </p:nvSpPr>
        <p:spPr bwMode="auto">
          <a:xfrm>
            <a:off x="6218238" y="449580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4" name="Freeform 376"/>
          <p:cNvSpPr>
            <a:spLocks/>
          </p:cNvSpPr>
          <p:nvPr/>
        </p:nvSpPr>
        <p:spPr bwMode="auto">
          <a:xfrm>
            <a:off x="6311900" y="44815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5" name="Freeform 377"/>
          <p:cNvSpPr>
            <a:spLocks/>
          </p:cNvSpPr>
          <p:nvPr/>
        </p:nvSpPr>
        <p:spPr bwMode="auto">
          <a:xfrm>
            <a:off x="6461126" y="4537075"/>
            <a:ext cx="74613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6" name="Freeform 378"/>
          <p:cNvSpPr>
            <a:spLocks/>
          </p:cNvSpPr>
          <p:nvPr/>
        </p:nvSpPr>
        <p:spPr bwMode="auto">
          <a:xfrm>
            <a:off x="6210301" y="45894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7" name="Freeform 379"/>
          <p:cNvSpPr>
            <a:spLocks/>
          </p:cNvSpPr>
          <p:nvPr/>
        </p:nvSpPr>
        <p:spPr bwMode="auto">
          <a:xfrm>
            <a:off x="6029325" y="4567239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1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1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8" name="Freeform 380"/>
          <p:cNvSpPr>
            <a:spLocks/>
          </p:cNvSpPr>
          <p:nvPr/>
        </p:nvSpPr>
        <p:spPr bwMode="auto">
          <a:xfrm>
            <a:off x="5778500" y="44735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09" name="Freeform 381"/>
          <p:cNvSpPr>
            <a:spLocks/>
          </p:cNvSpPr>
          <p:nvPr/>
        </p:nvSpPr>
        <p:spPr bwMode="auto">
          <a:xfrm>
            <a:off x="5872163" y="45751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0" name="Freeform 382"/>
          <p:cNvSpPr>
            <a:spLocks/>
          </p:cNvSpPr>
          <p:nvPr/>
        </p:nvSpPr>
        <p:spPr bwMode="auto">
          <a:xfrm>
            <a:off x="6421438" y="396716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1" name="Freeform 383"/>
          <p:cNvSpPr>
            <a:spLocks/>
          </p:cNvSpPr>
          <p:nvPr/>
        </p:nvSpPr>
        <p:spPr bwMode="auto">
          <a:xfrm>
            <a:off x="6405563" y="3829051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2" name="Freeform 384"/>
          <p:cNvSpPr>
            <a:spLocks/>
          </p:cNvSpPr>
          <p:nvPr/>
        </p:nvSpPr>
        <p:spPr bwMode="auto">
          <a:xfrm>
            <a:off x="6311900" y="3879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3" name="Freeform 385"/>
          <p:cNvSpPr>
            <a:spLocks/>
          </p:cNvSpPr>
          <p:nvPr/>
        </p:nvSpPr>
        <p:spPr bwMode="auto">
          <a:xfrm>
            <a:off x="6389688" y="42640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4" name="Freeform 386"/>
          <p:cNvSpPr>
            <a:spLocks/>
          </p:cNvSpPr>
          <p:nvPr/>
        </p:nvSpPr>
        <p:spPr bwMode="auto">
          <a:xfrm>
            <a:off x="5927725" y="44164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3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3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5" name="Freeform 387"/>
          <p:cNvSpPr>
            <a:spLocks/>
          </p:cNvSpPr>
          <p:nvPr/>
        </p:nvSpPr>
        <p:spPr bwMode="auto">
          <a:xfrm>
            <a:off x="6445250" y="41624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3" y="113"/>
              </a:cxn>
              <a:cxn ang="0">
                <a:pos x="88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1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3" y="113"/>
                </a:lnTo>
                <a:lnTo>
                  <a:pt x="88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1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6" name="Freeform 388"/>
          <p:cNvSpPr>
            <a:spLocks/>
          </p:cNvSpPr>
          <p:nvPr/>
        </p:nvSpPr>
        <p:spPr bwMode="auto">
          <a:xfrm>
            <a:off x="6538913" y="375761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7" name="Freeform 389"/>
          <p:cNvSpPr>
            <a:spLocks/>
          </p:cNvSpPr>
          <p:nvPr/>
        </p:nvSpPr>
        <p:spPr bwMode="auto">
          <a:xfrm>
            <a:off x="6319838" y="3735389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8" name="Freeform 390"/>
          <p:cNvSpPr>
            <a:spLocks/>
          </p:cNvSpPr>
          <p:nvPr/>
        </p:nvSpPr>
        <p:spPr bwMode="auto">
          <a:xfrm>
            <a:off x="6138863" y="43227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19" name="Freeform 391"/>
          <p:cNvSpPr>
            <a:spLocks/>
          </p:cNvSpPr>
          <p:nvPr/>
        </p:nvSpPr>
        <p:spPr bwMode="auto">
          <a:xfrm>
            <a:off x="6373813" y="46767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0" name="Freeform 392"/>
          <p:cNvSpPr>
            <a:spLocks/>
          </p:cNvSpPr>
          <p:nvPr/>
        </p:nvSpPr>
        <p:spPr bwMode="auto">
          <a:xfrm>
            <a:off x="6122988" y="46910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1" name="Freeform 393"/>
          <p:cNvSpPr>
            <a:spLocks/>
          </p:cNvSpPr>
          <p:nvPr/>
        </p:nvSpPr>
        <p:spPr bwMode="auto">
          <a:xfrm>
            <a:off x="5927725" y="46847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3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3" y="114"/>
              </a:cxn>
              <a:cxn ang="0">
                <a:pos x="88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3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8" y="2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3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3" y="114"/>
                </a:lnTo>
                <a:lnTo>
                  <a:pt x="88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3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8" y="2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2" name="Freeform 394"/>
          <p:cNvSpPr>
            <a:spLocks/>
          </p:cNvSpPr>
          <p:nvPr/>
        </p:nvSpPr>
        <p:spPr bwMode="auto">
          <a:xfrm>
            <a:off x="5973763" y="35766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3" name="Freeform 395"/>
          <p:cNvSpPr>
            <a:spLocks/>
          </p:cNvSpPr>
          <p:nvPr/>
        </p:nvSpPr>
        <p:spPr bwMode="auto">
          <a:xfrm>
            <a:off x="6397625" y="3584575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4" name="Freeform 396"/>
          <p:cNvSpPr>
            <a:spLocks/>
          </p:cNvSpPr>
          <p:nvPr/>
        </p:nvSpPr>
        <p:spPr bwMode="auto">
          <a:xfrm>
            <a:off x="5794375" y="40544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5" name="Freeform 397"/>
          <p:cNvSpPr>
            <a:spLocks/>
          </p:cNvSpPr>
          <p:nvPr/>
        </p:nvSpPr>
        <p:spPr bwMode="auto">
          <a:xfrm>
            <a:off x="5762625" y="4656138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6" name="Freeform 398"/>
          <p:cNvSpPr>
            <a:spLocks/>
          </p:cNvSpPr>
          <p:nvPr/>
        </p:nvSpPr>
        <p:spPr bwMode="auto">
          <a:xfrm>
            <a:off x="6523038" y="388778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7" name="Freeform 399"/>
          <p:cNvSpPr>
            <a:spLocks/>
          </p:cNvSpPr>
          <p:nvPr/>
        </p:nvSpPr>
        <p:spPr bwMode="auto">
          <a:xfrm>
            <a:off x="6280150" y="46910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8" name="Freeform 400"/>
          <p:cNvSpPr>
            <a:spLocks/>
          </p:cNvSpPr>
          <p:nvPr/>
        </p:nvSpPr>
        <p:spPr bwMode="auto">
          <a:xfrm>
            <a:off x="6499225" y="4294188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29" name="Freeform 401"/>
          <p:cNvSpPr>
            <a:spLocks/>
          </p:cNvSpPr>
          <p:nvPr/>
        </p:nvSpPr>
        <p:spPr bwMode="auto">
          <a:xfrm>
            <a:off x="5722938" y="447198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0" name="Freeform 402"/>
          <p:cNvSpPr>
            <a:spLocks/>
          </p:cNvSpPr>
          <p:nvPr/>
        </p:nvSpPr>
        <p:spPr bwMode="auto">
          <a:xfrm>
            <a:off x="5730875" y="4116389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1" name="Freeform 403"/>
          <p:cNvSpPr>
            <a:spLocks/>
          </p:cNvSpPr>
          <p:nvPr/>
        </p:nvSpPr>
        <p:spPr bwMode="auto">
          <a:xfrm>
            <a:off x="5981700" y="406082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2" name="Freeform 404"/>
          <p:cNvSpPr>
            <a:spLocks/>
          </p:cNvSpPr>
          <p:nvPr/>
        </p:nvSpPr>
        <p:spPr bwMode="auto">
          <a:xfrm>
            <a:off x="6405563" y="40544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3" name="Freeform 405"/>
          <p:cNvSpPr>
            <a:spLocks/>
          </p:cNvSpPr>
          <p:nvPr/>
        </p:nvSpPr>
        <p:spPr bwMode="auto">
          <a:xfrm>
            <a:off x="6186488" y="411162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3" y="116"/>
              </a:cxn>
              <a:cxn ang="0">
                <a:pos x="88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8" y="2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3" y="116"/>
                </a:lnTo>
                <a:lnTo>
                  <a:pt x="88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8" y="2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4" name="Freeform 406"/>
          <p:cNvSpPr>
            <a:spLocks/>
          </p:cNvSpPr>
          <p:nvPr/>
        </p:nvSpPr>
        <p:spPr bwMode="auto">
          <a:xfrm>
            <a:off x="6130925" y="418465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5" name="Freeform 407"/>
          <p:cNvSpPr>
            <a:spLocks/>
          </p:cNvSpPr>
          <p:nvPr/>
        </p:nvSpPr>
        <p:spPr bwMode="auto">
          <a:xfrm>
            <a:off x="6437313" y="36782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6" name="Freeform 408"/>
          <p:cNvSpPr>
            <a:spLocks/>
          </p:cNvSpPr>
          <p:nvPr/>
        </p:nvSpPr>
        <p:spPr bwMode="auto">
          <a:xfrm>
            <a:off x="6538913" y="444500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7" name="Freeform 409"/>
          <p:cNvSpPr>
            <a:spLocks/>
          </p:cNvSpPr>
          <p:nvPr/>
        </p:nvSpPr>
        <p:spPr bwMode="auto">
          <a:xfrm>
            <a:off x="6405563" y="4422776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8" name="Freeform 410"/>
          <p:cNvSpPr>
            <a:spLocks/>
          </p:cNvSpPr>
          <p:nvPr/>
        </p:nvSpPr>
        <p:spPr bwMode="auto">
          <a:xfrm>
            <a:off x="6029325" y="4308475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39" name="Freeform 411"/>
          <p:cNvSpPr>
            <a:spLocks/>
          </p:cNvSpPr>
          <p:nvPr/>
        </p:nvSpPr>
        <p:spPr bwMode="auto">
          <a:xfrm>
            <a:off x="6507163" y="4013201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0" name="Freeform 412"/>
          <p:cNvSpPr>
            <a:spLocks/>
          </p:cNvSpPr>
          <p:nvPr/>
        </p:nvSpPr>
        <p:spPr bwMode="auto">
          <a:xfrm>
            <a:off x="6523038" y="46402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1" name="Freeform 413"/>
          <p:cNvSpPr>
            <a:spLocks/>
          </p:cNvSpPr>
          <p:nvPr/>
        </p:nvSpPr>
        <p:spPr bwMode="auto">
          <a:xfrm>
            <a:off x="5840413" y="4191001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2" name="Freeform 414"/>
          <p:cNvSpPr>
            <a:spLocks/>
          </p:cNvSpPr>
          <p:nvPr/>
        </p:nvSpPr>
        <p:spPr bwMode="auto">
          <a:xfrm>
            <a:off x="6107113" y="448786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3" name="Freeform 415"/>
          <p:cNvSpPr>
            <a:spLocks/>
          </p:cNvSpPr>
          <p:nvPr/>
        </p:nvSpPr>
        <p:spPr bwMode="auto">
          <a:xfrm>
            <a:off x="6461126" y="46910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4" name="Freeform 416"/>
          <p:cNvSpPr>
            <a:spLocks/>
          </p:cNvSpPr>
          <p:nvPr/>
        </p:nvSpPr>
        <p:spPr bwMode="auto">
          <a:xfrm>
            <a:off x="5826126" y="46910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5" name="Freeform 417"/>
          <p:cNvSpPr>
            <a:spLocks/>
          </p:cNvSpPr>
          <p:nvPr/>
        </p:nvSpPr>
        <p:spPr bwMode="auto">
          <a:xfrm>
            <a:off x="5848350" y="3932238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6" name="Freeform 418"/>
          <p:cNvSpPr>
            <a:spLocks/>
          </p:cNvSpPr>
          <p:nvPr/>
        </p:nvSpPr>
        <p:spPr bwMode="auto">
          <a:xfrm>
            <a:off x="6224588" y="36274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7" name="Oval 419"/>
          <p:cNvSpPr>
            <a:spLocks noChangeArrowheads="1"/>
          </p:cNvSpPr>
          <p:nvPr/>
        </p:nvSpPr>
        <p:spPr bwMode="auto">
          <a:xfrm>
            <a:off x="5730876" y="4308475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8" name="Oval 420"/>
          <p:cNvSpPr>
            <a:spLocks noChangeArrowheads="1"/>
          </p:cNvSpPr>
          <p:nvPr/>
        </p:nvSpPr>
        <p:spPr bwMode="auto">
          <a:xfrm>
            <a:off x="6013451" y="42275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49" name="Oval 421"/>
          <p:cNvSpPr>
            <a:spLocks noChangeArrowheads="1"/>
          </p:cNvSpPr>
          <p:nvPr/>
        </p:nvSpPr>
        <p:spPr bwMode="auto">
          <a:xfrm>
            <a:off x="6130926" y="452437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0" name="Oval 422"/>
          <p:cNvSpPr>
            <a:spLocks noChangeArrowheads="1"/>
          </p:cNvSpPr>
          <p:nvPr/>
        </p:nvSpPr>
        <p:spPr bwMode="auto">
          <a:xfrm>
            <a:off x="6477000" y="405447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1" name="Oval 423"/>
          <p:cNvSpPr>
            <a:spLocks noChangeArrowheads="1"/>
          </p:cNvSpPr>
          <p:nvPr/>
        </p:nvSpPr>
        <p:spPr bwMode="auto">
          <a:xfrm>
            <a:off x="5888039" y="4459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2" name="Oval 424"/>
          <p:cNvSpPr>
            <a:spLocks noChangeArrowheads="1"/>
          </p:cNvSpPr>
          <p:nvPr/>
        </p:nvSpPr>
        <p:spPr bwMode="auto">
          <a:xfrm>
            <a:off x="6202364" y="46482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3" name="Oval 425"/>
          <p:cNvSpPr>
            <a:spLocks noChangeArrowheads="1"/>
          </p:cNvSpPr>
          <p:nvPr/>
        </p:nvSpPr>
        <p:spPr bwMode="auto">
          <a:xfrm>
            <a:off x="5965826" y="37576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4" name="Oval 426"/>
          <p:cNvSpPr>
            <a:spLocks noChangeArrowheads="1"/>
          </p:cNvSpPr>
          <p:nvPr/>
        </p:nvSpPr>
        <p:spPr bwMode="auto">
          <a:xfrm>
            <a:off x="5722939" y="38862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5" name="Oval 427"/>
          <p:cNvSpPr>
            <a:spLocks noChangeArrowheads="1"/>
          </p:cNvSpPr>
          <p:nvPr/>
        </p:nvSpPr>
        <p:spPr bwMode="auto">
          <a:xfrm>
            <a:off x="6045200" y="35702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6" name="Oval 428"/>
          <p:cNvSpPr>
            <a:spLocks noChangeArrowheads="1"/>
          </p:cNvSpPr>
          <p:nvPr/>
        </p:nvSpPr>
        <p:spPr bwMode="auto">
          <a:xfrm>
            <a:off x="6437314" y="37147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7" name="Oval 429"/>
          <p:cNvSpPr>
            <a:spLocks noChangeArrowheads="1"/>
          </p:cNvSpPr>
          <p:nvPr/>
        </p:nvSpPr>
        <p:spPr bwMode="auto">
          <a:xfrm>
            <a:off x="6272214" y="3932238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8" name="Oval 430"/>
          <p:cNvSpPr>
            <a:spLocks noChangeArrowheads="1"/>
          </p:cNvSpPr>
          <p:nvPr/>
        </p:nvSpPr>
        <p:spPr bwMode="auto">
          <a:xfrm>
            <a:off x="5722939" y="45735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59" name="Rectangle 431"/>
          <p:cNvSpPr>
            <a:spLocks noChangeArrowheads="1"/>
          </p:cNvSpPr>
          <p:nvPr/>
        </p:nvSpPr>
        <p:spPr bwMode="auto">
          <a:xfrm>
            <a:off x="7510464" y="4533900"/>
            <a:ext cx="35877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60" name="Rectangle 432"/>
          <p:cNvSpPr>
            <a:spLocks noChangeArrowheads="1"/>
          </p:cNvSpPr>
          <p:nvPr/>
        </p:nvSpPr>
        <p:spPr bwMode="auto">
          <a:xfrm>
            <a:off x="7585076" y="4578350"/>
            <a:ext cx="138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C0128"/>
                </a:solidFill>
                <a:latin typeface="Arial" charset="0"/>
              </a:rPr>
              <a:t>H</a:t>
            </a:r>
            <a:endParaRPr lang="en-US" sz="1600">
              <a:latin typeface="Arial" charset="0"/>
            </a:endParaRPr>
          </a:p>
        </p:txBody>
      </p:sp>
      <p:sp>
        <p:nvSpPr>
          <p:cNvPr id="22961" name="Rectangle 433"/>
          <p:cNvSpPr>
            <a:spLocks noChangeArrowheads="1"/>
          </p:cNvSpPr>
          <p:nvPr/>
        </p:nvSpPr>
        <p:spPr bwMode="auto">
          <a:xfrm>
            <a:off x="7720013" y="4584700"/>
            <a:ext cx="753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FC0128"/>
                </a:solidFill>
                <a:latin typeface="Arial" charset="0"/>
              </a:rPr>
              <a:t>+</a:t>
            </a:r>
            <a:endParaRPr lang="en-US" sz="1600">
              <a:latin typeface="Arial" charset="0"/>
            </a:endParaRPr>
          </a:p>
        </p:txBody>
      </p:sp>
      <p:grpSp>
        <p:nvGrpSpPr>
          <p:cNvPr id="22962" name="Group 434"/>
          <p:cNvGrpSpPr>
            <a:grpSpLocks/>
          </p:cNvGrpSpPr>
          <p:nvPr/>
        </p:nvGrpSpPr>
        <p:grpSpPr bwMode="auto">
          <a:xfrm>
            <a:off x="6669088" y="4445000"/>
            <a:ext cx="455612" cy="114300"/>
            <a:chOff x="1723" y="2788"/>
            <a:chExt cx="287" cy="72"/>
          </a:xfrm>
        </p:grpSpPr>
        <p:sp>
          <p:nvSpPr>
            <p:cNvPr id="22963" name="Freeform 435"/>
            <p:cNvSpPr>
              <a:spLocks/>
            </p:cNvSpPr>
            <p:nvPr/>
          </p:nvSpPr>
          <p:spPr bwMode="auto">
            <a:xfrm>
              <a:off x="1723" y="2817"/>
              <a:ext cx="217" cy="25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" y="49"/>
                </a:cxn>
                <a:cxn ang="0">
                  <a:pos x="433" y="26"/>
                </a:cxn>
                <a:cxn ang="0">
                  <a:pos x="431" y="0"/>
                </a:cxn>
                <a:cxn ang="0">
                  <a:pos x="0" y="23"/>
                </a:cxn>
              </a:cxnLst>
              <a:rect l="0" t="0" r="r" b="b"/>
              <a:pathLst>
                <a:path w="433" h="49">
                  <a:moveTo>
                    <a:pt x="0" y="23"/>
                  </a:moveTo>
                  <a:lnTo>
                    <a:pt x="1" y="49"/>
                  </a:lnTo>
                  <a:lnTo>
                    <a:pt x="433" y="26"/>
                  </a:lnTo>
                  <a:lnTo>
                    <a:pt x="431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964" name="Freeform 436"/>
            <p:cNvSpPr>
              <a:spLocks/>
            </p:cNvSpPr>
            <p:nvPr/>
          </p:nvSpPr>
          <p:spPr bwMode="auto">
            <a:xfrm>
              <a:off x="1935" y="2788"/>
              <a:ext cx="75" cy="72"/>
            </a:xfrm>
            <a:custGeom>
              <a:avLst/>
              <a:gdLst/>
              <a:ahLst/>
              <a:cxnLst>
                <a:cxn ang="0">
                  <a:pos x="8" y="143"/>
                </a:cxn>
                <a:cxn ang="0">
                  <a:pos x="150" y="64"/>
                </a:cxn>
                <a:cxn ang="0">
                  <a:pos x="0" y="0"/>
                </a:cxn>
                <a:cxn ang="0">
                  <a:pos x="8" y="143"/>
                </a:cxn>
              </a:cxnLst>
              <a:rect l="0" t="0" r="r" b="b"/>
              <a:pathLst>
                <a:path w="150" h="143">
                  <a:moveTo>
                    <a:pt x="8" y="143"/>
                  </a:moveTo>
                  <a:lnTo>
                    <a:pt x="150" y="64"/>
                  </a:lnTo>
                  <a:lnTo>
                    <a:pt x="0" y="0"/>
                  </a:lnTo>
                  <a:lnTo>
                    <a:pt x="8" y="1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2965" name="Rectangle 437"/>
          <p:cNvSpPr>
            <a:spLocks noChangeArrowheads="1"/>
          </p:cNvSpPr>
          <p:nvPr/>
        </p:nvSpPr>
        <p:spPr bwMode="auto">
          <a:xfrm>
            <a:off x="6624639" y="4519614"/>
            <a:ext cx="4730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66" name="Rectangle 438"/>
          <p:cNvSpPr>
            <a:spLocks noChangeArrowheads="1"/>
          </p:cNvSpPr>
          <p:nvPr/>
        </p:nvSpPr>
        <p:spPr bwMode="auto">
          <a:xfrm>
            <a:off x="6697663" y="4564063"/>
            <a:ext cx="285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OH</a:t>
            </a:r>
            <a:endParaRPr lang="en-US" sz="1600">
              <a:latin typeface="Arial" charset="0"/>
            </a:endParaRPr>
          </a:p>
        </p:txBody>
      </p:sp>
      <p:sp>
        <p:nvSpPr>
          <p:cNvPr id="22967" name="Rectangle 439"/>
          <p:cNvSpPr>
            <a:spLocks noChangeArrowheads="1"/>
          </p:cNvSpPr>
          <p:nvPr/>
        </p:nvSpPr>
        <p:spPr bwMode="auto">
          <a:xfrm>
            <a:off x="6980238" y="4540250"/>
            <a:ext cx="432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2968" name="Oval 440"/>
          <p:cNvSpPr>
            <a:spLocks noChangeArrowheads="1"/>
          </p:cNvSpPr>
          <p:nvPr/>
        </p:nvSpPr>
        <p:spPr bwMode="auto">
          <a:xfrm>
            <a:off x="5719764" y="568642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69" name="Oval 441"/>
          <p:cNvSpPr>
            <a:spLocks noChangeArrowheads="1"/>
          </p:cNvSpPr>
          <p:nvPr/>
        </p:nvSpPr>
        <p:spPr bwMode="auto">
          <a:xfrm>
            <a:off x="5821364" y="58023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0" name="Oval 442"/>
          <p:cNvSpPr>
            <a:spLocks noChangeArrowheads="1"/>
          </p:cNvSpPr>
          <p:nvPr/>
        </p:nvSpPr>
        <p:spPr bwMode="auto">
          <a:xfrm>
            <a:off x="5922964" y="59182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1" name="Oval 443"/>
          <p:cNvSpPr>
            <a:spLocks noChangeArrowheads="1"/>
          </p:cNvSpPr>
          <p:nvPr/>
        </p:nvSpPr>
        <p:spPr bwMode="auto">
          <a:xfrm>
            <a:off x="6032501" y="60340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2" name="Oval 444"/>
          <p:cNvSpPr>
            <a:spLocks noChangeArrowheads="1"/>
          </p:cNvSpPr>
          <p:nvPr/>
        </p:nvSpPr>
        <p:spPr bwMode="auto">
          <a:xfrm>
            <a:off x="5727700" y="5838825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3" name="Oval 445"/>
          <p:cNvSpPr>
            <a:spLocks noChangeArrowheads="1"/>
          </p:cNvSpPr>
          <p:nvPr/>
        </p:nvSpPr>
        <p:spPr bwMode="auto">
          <a:xfrm>
            <a:off x="5821364" y="59547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4" name="Oval 446"/>
          <p:cNvSpPr>
            <a:spLocks noChangeArrowheads="1"/>
          </p:cNvSpPr>
          <p:nvPr/>
        </p:nvSpPr>
        <p:spPr bwMode="auto">
          <a:xfrm>
            <a:off x="5922964" y="60690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5" name="Oval 447"/>
          <p:cNvSpPr>
            <a:spLocks noChangeArrowheads="1"/>
          </p:cNvSpPr>
          <p:nvPr/>
        </p:nvSpPr>
        <p:spPr bwMode="auto">
          <a:xfrm>
            <a:off x="6032501" y="61864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6" name="Oval 448"/>
          <p:cNvSpPr>
            <a:spLocks noChangeArrowheads="1"/>
          </p:cNvSpPr>
          <p:nvPr/>
        </p:nvSpPr>
        <p:spPr bwMode="auto">
          <a:xfrm>
            <a:off x="5727700" y="598328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7" name="Oval 449"/>
          <p:cNvSpPr>
            <a:spLocks noChangeArrowheads="1"/>
          </p:cNvSpPr>
          <p:nvPr/>
        </p:nvSpPr>
        <p:spPr bwMode="auto">
          <a:xfrm>
            <a:off x="5821364" y="60975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8" name="Oval 450"/>
          <p:cNvSpPr>
            <a:spLocks noChangeArrowheads="1"/>
          </p:cNvSpPr>
          <p:nvPr/>
        </p:nvSpPr>
        <p:spPr bwMode="auto">
          <a:xfrm>
            <a:off x="5922964" y="62150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79" name="Oval 451"/>
          <p:cNvSpPr>
            <a:spLocks noChangeArrowheads="1"/>
          </p:cNvSpPr>
          <p:nvPr/>
        </p:nvSpPr>
        <p:spPr bwMode="auto">
          <a:xfrm>
            <a:off x="6024564" y="63309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0" name="Oval 452"/>
          <p:cNvSpPr>
            <a:spLocks noChangeArrowheads="1"/>
          </p:cNvSpPr>
          <p:nvPr/>
        </p:nvSpPr>
        <p:spPr bwMode="auto">
          <a:xfrm>
            <a:off x="5727700" y="612775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1" name="Oval 453"/>
          <p:cNvSpPr>
            <a:spLocks noChangeArrowheads="1"/>
          </p:cNvSpPr>
          <p:nvPr/>
        </p:nvSpPr>
        <p:spPr bwMode="auto">
          <a:xfrm>
            <a:off x="5813426" y="62436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2" name="Oval 454"/>
          <p:cNvSpPr>
            <a:spLocks noChangeArrowheads="1"/>
          </p:cNvSpPr>
          <p:nvPr/>
        </p:nvSpPr>
        <p:spPr bwMode="auto">
          <a:xfrm>
            <a:off x="5915026" y="63595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3" name="Oval 455"/>
          <p:cNvSpPr>
            <a:spLocks noChangeArrowheads="1"/>
          </p:cNvSpPr>
          <p:nvPr/>
        </p:nvSpPr>
        <p:spPr bwMode="auto">
          <a:xfrm>
            <a:off x="6010275" y="64738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4" name="Oval 456"/>
          <p:cNvSpPr>
            <a:spLocks noChangeArrowheads="1"/>
          </p:cNvSpPr>
          <p:nvPr/>
        </p:nvSpPr>
        <p:spPr bwMode="auto">
          <a:xfrm>
            <a:off x="5813426" y="56499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5" name="Oval 457"/>
          <p:cNvSpPr>
            <a:spLocks noChangeArrowheads="1"/>
          </p:cNvSpPr>
          <p:nvPr/>
        </p:nvSpPr>
        <p:spPr bwMode="auto">
          <a:xfrm>
            <a:off x="5915026" y="57658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6" name="Oval 458"/>
          <p:cNvSpPr>
            <a:spLocks noChangeArrowheads="1"/>
          </p:cNvSpPr>
          <p:nvPr/>
        </p:nvSpPr>
        <p:spPr bwMode="auto">
          <a:xfrm>
            <a:off x="6018214" y="58816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7" name="Oval 459"/>
          <p:cNvSpPr>
            <a:spLocks noChangeArrowheads="1"/>
          </p:cNvSpPr>
          <p:nvPr/>
        </p:nvSpPr>
        <p:spPr bwMode="auto">
          <a:xfrm>
            <a:off x="5727700" y="62722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8" name="Oval 460"/>
          <p:cNvSpPr>
            <a:spLocks noChangeArrowheads="1"/>
          </p:cNvSpPr>
          <p:nvPr/>
        </p:nvSpPr>
        <p:spPr bwMode="auto">
          <a:xfrm>
            <a:off x="5813426" y="63881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89" name="Oval 461"/>
          <p:cNvSpPr>
            <a:spLocks noChangeArrowheads="1"/>
          </p:cNvSpPr>
          <p:nvPr/>
        </p:nvSpPr>
        <p:spPr bwMode="auto">
          <a:xfrm>
            <a:off x="5915026" y="65039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0" name="Oval 462"/>
          <p:cNvSpPr>
            <a:spLocks noChangeArrowheads="1"/>
          </p:cNvSpPr>
          <p:nvPr/>
        </p:nvSpPr>
        <p:spPr bwMode="auto">
          <a:xfrm>
            <a:off x="6024564" y="66198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1" name="Oval 463"/>
          <p:cNvSpPr>
            <a:spLocks noChangeArrowheads="1"/>
          </p:cNvSpPr>
          <p:nvPr/>
        </p:nvSpPr>
        <p:spPr bwMode="auto">
          <a:xfrm>
            <a:off x="5727700" y="64246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2" name="Oval 464"/>
          <p:cNvSpPr>
            <a:spLocks noChangeArrowheads="1"/>
          </p:cNvSpPr>
          <p:nvPr/>
        </p:nvSpPr>
        <p:spPr bwMode="auto">
          <a:xfrm>
            <a:off x="5821364" y="65341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3" name="Oval 465"/>
          <p:cNvSpPr>
            <a:spLocks noChangeArrowheads="1"/>
          </p:cNvSpPr>
          <p:nvPr/>
        </p:nvSpPr>
        <p:spPr bwMode="auto">
          <a:xfrm>
            <a:off x="5922964" y="66484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4" name="Oval 466"/>
          <p:cNvSpPr>
            <a:spLocks noChangeArrowheads="1"/>
          </p:cNvSpPr>
          <p:nvPr/>
        </p:nvSpPr>
        <p:spPr bwMode="auto">
          <a:xfrm>
            <a:off x="6119814" y="614203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5" name="Oval 467"/>
          <p:cNvSpPr>
            <a:spLocks noChangeArrowheads="1"/>
          </p:cNvSpPr>
          <p:nvPr/>
        </p:nvSpPr>
        <p:spPr bwMode="auto">
          <a:xfrm>
            <a:off x="5899151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6" name="Oval 468"/>
          <p:cNvSpPr>
            <a:spLocks noChangeArrowheads="1"/>
          </p:cNvSpPr>
          <p:nvPr/>
        </p:nvSpPr>
        <p:spPr bwMode="auto">
          <a:xfrm>
            <a:off x="6024564" y="5729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7" name="Oval 469"/>
          <p:cNvSpPr>
            <a:spLocks noChangeArrowheads="1"/>
          </p:cNvSpPr>
          <p:nvPr/>
        </p:nvSpPr>
        <p:spPr bwMode="auto">
          <a:xfrm>
            <a:off x="6119814" y="5846763"/>
            <a:ext cx="84137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8" name="Oval 470"/>
          <p:cNvSpPr>
            <a:spLocks noChangeArrowheads="1"/>
          </p:cNvSpPr>
          <p:nvPr/>
        </p:nvSpPr>
        <p:spPr bwMode="auto">
          <a:xfrm>
            <a:off x="6127750" y="598963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999" name="Oval 471"/>
          <p:cNvSpPr>
            <a:spLocks noChangeArrowheads="1"/>
          </p:cNvSpPr>
          <p:nvPr/>
        </p:nvSpPr>
        <p:spPr bwMode="auto">
          <a:xfrm>
            <a:off x="6002339" y="562133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0" name="Oval 472"/>
          <p:cNvSpPr>
            <a:spLocks noChangeArrowheads="1"/>
          </p:cNvSpPr>
          <p:nvPr/>
        </p:nvSpPr>
        <p:spPr bwMode="auto">
          <a:xfrm>
            <a:off x="6127750" y="57007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1" name="Oval 473"/>
          <p:cNvSpPr>
            <a:spLocks noChangeArrowheads="1"/>
          </p:cNvSpPr>
          <p:nvPr/>
        </p:nvSpPr>
        <p:spPr bwMode="auto">
          <a:xfrm>
            <a:off x="6119814" y="629443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2" name="Oval 474"/>
          <p:cNvSpPr>
            <a:spLocks noChangeArrowheads="1"/>
          </p:cNvSpPr>
          <p:nvPr/>
        </p:nvSpPr>
        <p:spPr bwMode="auto">
          <a:xfrm>
            <a:off x="5727700" y="6569075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3" name="Oval 475"/>
          <p:cNvSpPr>
            <a:spLocks noChangeArrowheads="1"/>
          </p:cNvSpPr>
          <p:nvPr/>
        </p:nvSpPr>
        <p:spPr bwMode="auto">
          <a:xfrm>
            <a:off x="5837239" y="6684964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4" name="Oval 476"/>
          <p:cNvSpPr>
            <a:spLocks noChangeArrowheads="1"/>
          </p:cNvSpPr>
          <p:nvPr/>
        </p:nvSpPr>
        <p:spPr bwMode="auto">
          <a:xfrm>
            <a:off x="6127750" y="659130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5" name="Oval 477"/>
          <p:cNvSpPr>
            <a:spLocks noChangeArrowheads="1"/>
          </p:cNvSpPr>
          <p:nvPr/>
        </p:nvSpPr>
        <p:spPr bwMode="auto">
          <a:xfrm>
            <a:off x="5727700" y="66849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6" name="Oval 478"/>
          <p:cNvSpPr>
            <a:spLocks noChangeArrowheads="1"/>
          </p:cNvSpPr>
          <p:nvPr/>
        </p:nvSpPr>
        <p:spPr bwMode="auto">
          <a:xfrm>
            <a:off x="5648326" y="66484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7" name="Oval 479"/>
          <p:cNvSpPr>
            <a:spLocks noChangeArrowheads="1"/>
          </p:cNvSpPr>
          <p:nvPr/>
        </p:nvSpPr>
        <p:spPr bwMode="auto">
          <a:xfrm>
            <a:off x="6151564" y="66786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8" name="Oval 480"/>
          <p:cNvSpPr>
            <a:spLocks noChangeArrowheads="1"/>
          </p:cNvSpPr>
          <p:nvPr/>
        </p:nvSpPr>
        <p:spPr bwMode="auto">
          <a:xfrm>
            <a:off x="6103939" y="6445251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09" name="Oval 481"/>
          <p:cNvSpPr>
            <a:spLocks noChangeArrowheads="1"/>
          </p:cNvSpPr>
          <p:nvPr/>
        </p:nvSpPr>
        <p:spPr bwMode="auto">
          <a:xfrm>
            <a:off x="5656264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0" name="Oval 482"/>
          <p:cNvSpPr>
            <a:spLocks noChangeArrowheads="1"/>
          </p:cNvSpPr>
          <p:nvPr/>
        </p:nvSpPr>
        <p:spPr bwMode="auto">
          <a:xfrm>
            <a:off x="5664201" y="61134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1" name="Oval 483"/>
          <p:cNvSpPr>
            <a:spLocks noChangeArrowheads="1"/>
          </p:cNvSpPr>
          <p:nvPr/>
        </p:nvSpPr>
        <p:spPr bwMode="auto">
          <a:xfrm>
            <a:off x="5648326" y="58166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2" name="Oval 484"/>
          <p:cNvSpPr>
            <a:spLocks noChangeArrowheads="1"/>
          </p:cNvSpPr>
          <p:nvPr/>
        </p:nvSpPr>
        <p:spPr bwMode="auto">
          <a:xfrm>
            <a:off x="5648326" y="59610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3" name="Oval 485"/>
          <p:cNvSpPr>
            <a:spLocks noChangeArrowheads="1"/>
          </p:cNvSpPr>
          <p:nvPr/>
        </p:nvSpPr>
        <p:spPr bwMode="auto">
          <a:xfrm>
            <a:off x="5648326" y="56721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4" name="Oval 486"/>
          <p:cNvSpPr>
            <a:spLocks noChangeArrowheads="1"/>
          </p:cNvSpPr>
          <p:nvPr/>
        </p:nvSpPr>
        <p:spPr bwMode="auto">
          <a:xfrm>
            <a:off x="5656264" y="62658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5" name="Oval 487"/>
          <p:cNvSpPr>
            <a:spLocks noChangeArrowheads="1"/>
          </p:cNvSpPr>
          <p:nvPr/>
        </p:nvSpPr>
        <p:spPr bwMode="auto">
          <a:xfrm>
            <a:off x="5648326" y="65484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6" name="Oval 488"/>
          <p:cNvSpPr>
            <a:spLocks noChangeArrowheads="1"/>
          </p:cNvSpPr>
          <p:nvPr/>
        </p:nvSpPr>
        <p:spPr bwMode="auto">
          <a:xfrm>
            <a:off x="5648326" y="66929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7" name="Oval 489"/>
          <p:cNvSpPr>
            <a:spLocks noChangeArrowheads="1"/>
          </p:cNvSpPr>
          <p:nvPr/>
        </p:nvSpPr>
        <p:spPr bwMode="auto">
          <a:xfrm>
            <a:off x="5648326" y="641667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8" name="Oval 490"/>
          <p:cNvSpPr>
            <a:spLocks noChangeArrowheads="1"/>
          </p:cNvSpPr>
          <p:nvPr/>
        </p:nvSpPr>
        <p:spPr bwMode="auto">
          <a:xfrm>
            <a:off x="5759450" y="66786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19" name="Oval 491"/>
          <p:cNvSpPr>
            <a:spLocks noChangeArrowheads="1"/>
          </p:cNvSpPr>
          <p:nvPr/>
        </p:nvSpPr>
        <p:spPr bwMode="auto">
          <a:xfrm>
            <a:off x="5789614" y="590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0" name="Oval 492"/>
          <p:cNvSpPr>
            <a:spLocks noChangeArrowheads="1"/>
          </p:cNvSpPr>
          <p:nvPr/>
        </p:nvSpPr>
        <p:spPr bwMode="auto">
          <a:xfrm>
            <a:off x="5789614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1" name="Oval 493"/>
          <p:cNvSpPr>
            <a:spLocks noChangeArrowheads="1"/>
          </p:cNvSpPr>
          <p:nvPr/>
        </p:nvSpPr>
        <p:spPr bwMode="auto">
          <a:xfrm>
            <a:off x="5789614" y="65039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2" name="Oval 494"/>
          <p:cNvSpPr>
            <a:spLocks noChangeArrowheads="1"/>
          </p:cNvSpPr>
          <p:nvPr/>
        </p:nvSpPr>
        <p:spPr bwMode="auto">
          <a:xfrm>
            <a:off x="5868989" y="61277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3" name="Oval 495"/>
          <p:cNvSpPr>
            <a:spLocks noChangeArrowheads="1"/>
          </p:cNvSpPr>
          <p:nvPr/>
        </p:nvSpPr>
        <p:spPr bwMode="auto">
          <a:xfrm>
            <a:off x="5868989" y="58308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4" name="Oval 496"/>
          <p:cNvSpPr>
            <a:spLocks noChangeArrowheads="1"/>
          </p:cNvSpPr>
          <p:nvPr/>
        </p:nvSpPr>
        <p:spPr bwMode="auto">
          <a:xfrm>
            <a:off x="5876925" y="597535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5" name="Oval 497"/>
          <p:cNvSpPr>
            <a:spLocks noChangeArrowheads="1"/>
          </p:cNvSpPr>
          <p:nvPr/>
        </p:nvSpPr>
        <p:spPr bwMode="auto">
          <a:xfrm>
            <a:off x="5876925" y="56864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6" name="Oval 498"/>
          <p:cNvSpPr>
            <a:spLocks noChangeArrowheads="1"/>
          </p:cNvSpPr>
          <p:nvPr/>
        </p:nvSpPr>
        <p:spPr bwMode="auto">
          <a:xfrm>
            <a:off x="5868989" y="62801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7" name="Oval 499"/>
          <p:cNvSpPr>
            <a:spLocks noChangeArrowheads="1"/>
          </p:cNvSpPr>
          <p:nvPr/>
        </p:nvSpPr>
        <p:spPr bwMode="auto">
          <a:xfrm>
            <a:off x="5922964" y="6684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8" name="Oval 500"/>
          <p:cNvSpPr>
            <a:spLocks noChangeArrowheads="1"/>
          </p:cNvSpPr>
          <p:nvPr/>
        </p:nvSpPr>
        <p:spPr bwMode="auto">
          <a:xfrm>
            <a:off x="6111875" y="66786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29" name="Oval 501"/>
          <p:cNvSpPr>
            <a:spLocks noChangeArrowheads="1"/>
          </p:cNvSpPr>
          <p:nvPr/>
        </p:nvSpPr>
        <p:spPr bwMode="auto">
          <a:xfrm>
            <a:off x="5962650" y="61198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0" name="Oval 502"/>
          <p:cNvSpPr>
            <a:spLocks noChangeArrowheads="1"/>
          </p:cNvSpPr>
          <p:nvPr/>
        </p:nvSpPr>
        <p:spPr bwMode="auto">
          <a:xfrm>
            <a:off x="5962650" y="582453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1" name="Oval 503"/>
          <p:cNvSpPr>
            <a:spLocks noChangeArrowheads="1"/>
          </p:cNvSpPr>
          <p:nvPr/>
        </p:nvSpPr>
        <p:spPr bwMode="auto">
          <a:xfrm>
            <a:off x="5970589" y="6569075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2" name="Oval 504"/>
          <p:cNvSpPr>
            <a:spLocks noChangeArrowheads="1"/>
          </p:cNvSpPr>
          <p:nvPr/>
        </p:nvSpPr>
        <p:spPr bwMode="auto">
          <a:xfrm>
            <a:off x="5994400" y="66849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3" name="Oval 505"/>
          <p:cNvSpPr>
            <a:spLocks noChangeArrowheads="1"/>
          </p:cNvSpPr>
          <p:nvPr/>
        </p:nvSpPr>
        <p:spPr bwMode="auto">
          <a:xfrm>
            <a:off x="5946776" y="6424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4" name="Oval 506"/>
          <p:cNvSpPr>
            <a:spLocks noChangeArrowheads="1"/>
          </p:cNvSpPr>
          <p:nvPr/>
        </p:nvSpPr>
        <p:spPr bwMode="auto">
          <a:xfrm>
            <a:off x="6002339" y="667067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5" name="Oval 507"/>
          <p:cNvSpPr>
            <a:spLocks noChangeArrowheads="1"/>
          </p:cNvSpPr>
          <p:nvPr/>
        </p:nvSpPr>
        <p:spPr bwMode="auto">
          <a:xfrm>
            <a:off x="6072189" y="6048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6" name="Oval 508"/>
          <p:cNvSpPr>
            <a:spLocks noChangeArrowheads="1"/>
          </p:cNvSpPr>
          <p:nvPr/>
        </p:nvSpPr>
        <p:spPr bwMode="auto">
          <a:xfrm>
            <a:off x="6096000" y="56134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7" name="Oval 509"/>
          <p:cNvSpPr>
            <a:spLocks noChangeArrowheads="1"/>
          </p:cNvSpPr>
          <p:nvPr/>
        </p:nvSpPr>
        <p:spPr bwMode="auto">
          <a:xfrm>
            <a:off x="6080126" y="64960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8" name="Oval 510"/>
          <p:cNvSpPr>
            <a:spLocks noChangeArrowheads="1"/>
          </p:cNvSpPr>
          <p:nvPr/>
        </p:nvSpPr>
        <p:spPr bwMode="auto">
          <a:xfrm>
            <a:off x="6103939" y="66563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39" name="Oval 511"/>
          <p:cNvSpPr>
            <a:spLocks noChangeArrowheads="1"/>
          </p:cNvSpPr>
          <p:nvPr/>
        </p:nvSpPr>
        <p:spPr bwMode="auto">
          <a:xfrm>
            <a:off x="6056314" y="63373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0" name="Oval 512"/>
          <p:cNvSpPr>
            <a:spLocks noChangeArrowheads="1"/>
          </p:cNvSpPr>
          <p:nvPr/>
        </p:nvSpPr>
        <p:spPr bwMode="auto">
          <a:xfrm>
            <a:off x="6173789" y="6048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1" name="Oval 513"/>
          <p:cNvSpPr>
            <a:spLocks noChangeArrowheads="1"/>
          </p:cNvSpPr>
          <p:nvPr/>
        </p:nvSpPr>
        <p:spPr bwMode="auto">
          <a:xfrm>
            <a:off x="6189664" y="57515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2" name="Oval 514"/>
          <p:cNvSpPr>
            <a:spLocks noChangeArrowheads="1"/>
          </p:cNvSpPr>
          <p:nvPr/>
        </p:nvSpPr>
        <p:spPr bwMode="auto">
          <a:xfrm>
            <a:off x="6197601" y="58959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3" name="Oval 515"/>
          <p:cNvSpPr>
            <a:spLocks noChangeArrowheads="1"/>
          </p:cNvSpPr>
          <p:nvPr/>
        </p:nvSpPr>
        <p:spPr bwMode="auto">
          <a:xfrm>
            <a:off x="6197601" y="56070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4" name="Oval 516"/>
          <p:cNvSpPr>
            <a:spLocks noChangeArrowheads="1"/>
          </p:cNvSpPr>
          <p:nvPr/>
        </p:nvSpPr>
        <p:spPr bwMode="auto">
          <a:xfrm>
            <a:off x="6173789" y="62007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5" name="Oval 517"/>
          <p:cNvSpPr>
            <a:spLocks noChangeArrowheads="1"/>
          </p:cNvSpPr>
          <p:nvPr/>
        </p:nvSpPr>
        <p:spPr bwMode="auto">
          <a:xfrm>
            <a:off x="6173789" y="64960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6" name="Oval 518"/>
          <p:cNvSpPr>
            <a:spLocks noChangeArrowheads="1"/>
          </p:cNvSpPr>
          <p:nvPr/>
        </p:nvSpPr>
        <p:spPr bwMode="auto">
          <a:xfrm>
            <a:off x="6205539" y="6678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7" name="Oval 519"/>
          <p:cNvSpPr>
            <a:spLocks noChangeArrowheads="1"/>
          </p:cNvSpPr>
          <p:nvPr/>
        </p:nvSpPr>
        <p:spPr bwMode="auto">
          <a:xfrm>
            <a:off x="5648326" y="66421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8" name="Oval 520"/>
          <p:cNvSpPr>
            <a:spLocks noChangeArrowheads="1"/>
          </p:cNvSpPr>
          <p:nvPr/>
        </p:nvSpPr>
        <p:spPr bwMode="auto">
          <a:xfrm>
            <a:off x="5656264" y="6048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49" name="Oval 521"/>
          <p:cNvSpPr>
            <a:spLocks noChangeArrowheads="1"/>
          </p:cNvSpPr>
          <p:nvPr/>
        </p:nvSpPr>
        <p:spPr bwMode="auto">
          <a:xfrm>
            <a:off x="5672139" y="57515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0" name="Oval 522"/>
          <p:cNvSpPr>
            <a:spLocks noChangeArrowheads="1"/>
          </p:cNvSpPr>
          <p:nvPr/>
        </p:nvSpPr>
        <p:spPr bwMode="auto">
          <a:xfrm>
            <a:off x="5688014" y="562133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1" name="Oval 523"/>
          <p:cNvSpPr>
            <a:spLocks noChangeArrowheads="1"/>
          </p:cNvSpPr>
          <p:nvPr/>
        </p:nvSpPr>
        <p:spPr bwMode="auto">
          <a:xfrm>
            <a:off x="5656264" y="62007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2" name="Oval 524"/>
          <p:cNvSpPr>
            <a:spLocks noChangeArrowheads="1"/>
          </p:cNvSpPr>
          <p:nvPr/>
        </p:nvSpPr>
        <p:spPr bwMode="auto">
          <a:xfrm>
            <a:off x="5656264" y="63515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3" name="Oval 525"/>
          <p:cNvSpPr>
            <a:spLocks noChangeArrowheads="1"/>
          </p:cNvSpPr>
          <p:nvPr/>
        </p:nvSpPr>
        <p:spPr bwMode="auto">
          <a:xfrm>
            <a:off x="6299201" y="56864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4" name="Oval 526"/>
          <p:cNvSpPr>
            <a:spLocks noChangeArrowheads="1"/>
          </p:cNvSpPr>
          <p:nvPr/>
        </p:nvSpPr>
        <p:spPr bwMode="auto">
          <a:xfrm>
            <a:off x="6402389" y="58023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5" name="Oval 527"/>
          <p:cNvSpPr>
            <a:spLocks noChangeArrowheads="1"/>
          </p:cNvSpPr>
          <p:nvPr/>
        </p:nvSpPr>
        <p:spPr bwMode="auto">
          <a:xfrm>
            <a:off x="6307139" y="58388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6" name="Oval 528"/>
          <p:cNvSpPr>
            <a:spLocks noChangeArrowheads="1"/>
          </p:cNvSpPr>
          <p:nvPr/>
        </p:nvSpPr>
        <p:spPr bwMode="auto">
          <a:xfrm>
            <a:off x="6402389" y="59547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7" name="Oval 529"/>
          <p:cNvSpPr>
            <a:spLocks noChangeArrowheads="1"/>
          </p:cNvSpPr>
          <p:nvPr/>
        </p:nvSpPr>
        <p:spPr bwMode="auto">
          <a:xfrm>
            <a:off x="6307139" y="5983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8" name="Oval 530"/>
          <p:cNvSpPr>
            <a:spLocks noChangeArrowheads="1"/>
          </p:cNvSpPr>
          <p:nvPr/>
        </p:nvSpPr>
        <p:spPr bwMode="auto">
          <a:xfrm>
            <a:off x="6402389" y="609758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59" name="Oval 531"/>
          <p:cNvSpPr>
            <a:spLocks noChangeArrowheads="1"/>
          </p:cNvSpPr>
          <p:nvPr/>
        </p:nvSpPr>
        <p:spPr bwMode="auto">
          <a:xfrm>
            <a:off x="6307139" y="61277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0" name="Oval 532"/>
          <p:cNvSpPr>
            <a:spLocks noChangeArrowheads="1"/>
          </p:cNvSpPr>
          <p:nvPr/>
        </p:nvSpPr>
        <p:spPr bwMode="auto">
          <a:xfrm>
            <a:off x="6394450" y="624363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1" name="Oval 533"/>
          <p:cNvSpPr>
            <a:spLocks noChangeArrowheads="1"/>
          </p:cNvSpPr>
          <p:nvPr/>
        </p:nvSpPr>
        <p:spPr bwMode="auto">
          <a:xfrm>
            <a:off x="6496050" y="63595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2" name="Oval 534"/>
          <p:cNvSpPr>
            <a:spLocks noChangeArrowheads="1"/>
          </p:cNvSpPr>
          <p:nvPr/>
        </p:nvSpPr>
        <p:spPr bwMode="auto">
          <a:xfrm>
            <a:off x="6394450" y="56499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3" name="Oval 535"/>
          <p:cNvSpPr>
            <a:spLocks noChangeArrowheads="1"/>
          </p:cNvSpPr>
          <p:nvPr/>
        </p:nvSpPr>
        <p:spPr bwMode="auto">
          <a:xfrm>
            <a:off x="6496050" y="576580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4" name="Oval 536"/>
          <p:cNvSpPr>
            <a:spLocks noChangeArrowheads="1"/>
          </p:cNvSpPr>
          <p:nvPr/>
        </p:nvSpPr>
        <p:spPr bwMode="auto">
          <a:xfrm>
            <a:off x="6307139" y="62722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5" name="Oval 537"/>
          <p:cNvSpPr>
            <a:spLocks noChangeArrowheads="1"/>
          </p:cNvSpPr>
          <p:nvPr/>
        </p:nvSpPr>
        <p:spPr bwMode="auto">
          <a:xfrm>
            <a:off x="6394450" y="63881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6" name="Oval 538"/>
          <p:cNvSpPr>
            <a:spLocks noChangeArrowheads="1"/>
          </p:cNvSpPr>
          <p:nvPr/>
        </p:nvSpPr>
        <p:spPr bwMode="auto">
          <a:xfrm>
            <a:off x="6496050" y="65039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7" name="Oval 539"/>
          <p:cNvSpPr>
            <a:spLocks noChangeArrowheads="1"/>
          </p:cNvSpPr>
          <p:nvPr/>
        </p:nvSpPr>
        <p:spPr bwMode="auto">
          <a:xfrm>
            <a:off x="6307139" y="6424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8" name="Oval 540"/>
          <p:cNvSpPr>
            <a:spLocks noChangeArrowheads="1"/>
          </p:cNvSpPr>
          <p:nvPr/>
        </p:nvSpPr>
        <p:spPr bwMode="auto">
          <a:xfrm>
            <a:off x="6402389" y="65341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69" name="Oval 541"/>
          <p:cNvSpPr>
            <a:spLocks noChangeArrowheads="1"/>
          </p:cNvSpPr>
          <p:nvPr/>
        </p:nvSpPr>
        <p:spPr bwMode="auto">
          <a:xfrm>
            <a:off x="6480175" y="56134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0" name="Oval 542"/>
          <p:cNvSpPr>
            <a:spLocks noChangeArrowheads="1"/>
          </p:cNvSpPr>
          <p:nvPr/>
        </p:nvSpPr>
        <p:spPr bwMode="auto">
          <a:xfrm>
            <a:off x="6307139" y="65690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1" name="Oval 543"/>
          <p:cNvSpPr>
            <a:spLocks noChangeArrowheads="1"/>
          </p:cNvSpPr>
          <p:nvPr/>
        </p:nvSpPr>
        <p:spPr bwMode="auto">
          <a:xfrm>
            <a:off x="6416676" y="6684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2" name="Freeform 544"/>
          <p:cNvSpPr>
            <a:spLocks/>
          </p:cNvSpPr>
          <p:nvPr/>
        </p:nvSpPr>
        <p:spPr bwMode="auto">
          <a:xfrm>
            <a:off x="6076951" y="5813425"/>
            <a:ext cx="74613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3" name="Oval 545"/>
          <p:cNvSpPr>
            <a:spLocks noChangeArrowheads="1"/>
          </p:cNvSpPr>
          <p:nvPr/>
        </p:nvSpPr>
        <p:spPr bwMode="auto">
          <a:xfrm>
            <a:off x="6307139" y="6684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4" name="Oval 546"/>
          <p:cNvSpPr>
            <a:spLocks noChangeArrowheads="1"/>
          </p:cNvSpPr>
          <p:nvPr/>
        </p:nvSpPr>
        <p:spPr bwMode="auto">
          <a:xfrm>
            <a:off x="6237289" y="5613401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5" name="Oval 547"/>
          <p:cNvSpPr>
            <a:spLocks noChangeArrowheads="1"/>
          </p:cNvSpPr>
          <p:nvPr/>
        </p:nvSpPr>
        <p:spPr bwMode="auto">
          <a:xfrm>
            <a:off x="6245225" y="611346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6" name="Oval 548"/>
          <p:cNvSpPr>
            <a:spLocks noChangeArrowheads="1"/>
          </p:cNvSpPr>
          <p:nvPr/>
        </p:nvSpPr>
        <p:spPr bwMode="auto">
          <a:xfrm>
            <a:off x="6229350" y="581660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7" name="Oval 549"/>
          <p:cNvSpPr>
            <a:spLocks noChangeArrowheads="1"/>
          </p:cNvSpPr>
          <p:nvPr/>
        </p:nvSpPr>
        <p:spPr bwMode="auto">
          <a:xfrm>
            <a:off x="6229350" y="59610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8" name="Oval 550"/>
          <p:cNvSpPr>
            <a:spLocks noChangeArrowheads="1"/>
          </p:cNvSpPr>
          <p:nvPr/>
        </p:nvSpPr>
        <p:spPr bwMode="auto">
          <a:xfrm>
            <a:off x="6237289" y="626586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79" name="Oval 551"/>
          <p:cNvSpPr>
            <a:spLocks noChangeArrowheads="1"/>
          </p:cNvSpPr>
          <p:nvPr/>
        </p:nvSpPr>
        <p:spPr bwMode="auto">
          <a:xfrm>
            <a:off x="6205539" y="65484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0" name="Oval 552"/>
          <p:cNvSpPr>
            <a:spLocks noChangeArrowheads="1"/>
          </p:cNvSpPr>
          <p:nvPr/>
        </p:nvSpPr>
        <p:spPr bwMode="auto">
          <a:xfrm>
            <a:off x="6229350" y="641667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1" name="Oval 553"/>
          <p:cNvSpPr>
            <a:spLocks noChangeArrowheads="1"/>
          </p:cNvSpPr>
          <p:nvPr/>
        </p:nvSpPr>
        <p:spPr bwMode="auto">
          <a:xfrm>
            <a:off x="6338889" y="6678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2" name="Oval 554"/>
          <p:cNvSpPr>
            <a:spLocks noChangeArrowheads="1"/>
          </p:cNvSpPr>
          <p:nvPr/>
        </p:nvSpPr>
        <p:spPr bwMode="auto">
          <a:xfrm>
            <a:off x="6362700" y="60547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3" name="Oval 555"/>
          <p:cNvSpPr>
            <a:spLocks noChangeArrowheads="1"/>
          </p:cNvSpPr>
          <p:nvPr/>
        </p:nvSpPr>
        <p:spPr bwMode="auto">
          <a:xfrm>
            <a:off x="6362700" y="57578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4" name="Oval 556"/>
          <p:cNvSpPr>
            <a:spLocks noChangeArrowheads="1"/>
          </p:cNvSpPr>
          <p:nvPr/>
        </p:nvSpPr>
        <p:spPr bwMode="auto">
          <a:xfrm>
            <a:off x="6370639" y="59039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5" name="Oval 557"/>
          <p:cNvSpPr>
            <a:spLocks noChangeArrowheads="1"/>
          </p:cNvSpPr>
          <p:nvPr/>
        </p:nvSpPr>
        <p:spPr bwMode="auto">
          <a:xfrm>
            <a:off x="6370639" y="5613401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6" name="Oval 558"/>
          <p:cNvSpPr>
            <a:spLocks noChangeArrowheads="1"/>
          </p:cNvSpPr>
          <p:nvPr/>
        </p:nvSpPr>
        <p:spPr bwMode="auto">
          <a:xfrm>
            <a:off x="6362700" y="6208713"/>
            <a:ext cx="84138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7" name="Oval 559"/>
          <p:cNvSpPr>
            <a:spLocks noChangeArrowheads="1"/>
          </p:cNvSpPr>
          <p:nvPr/>
        </p:nvSpPr>
        <p:spPr bwMode="auto">
          <a:xfrm>
            <a:off x="6370639" y="65039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8" name="Oval 560"/>
          <p:cNvSpPr>
            <a:spLocks noChangeArrowheads="1"/>
          </p:cNvSpPr>
          <p:nvPr/>
        </p:nvSpPr>
        <p:spPr bwMode="auto">
          <a:xfrm>
            <a:off x="6386514" y="66563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89" name="Oval 561"/>
          <p:cNvSpPr>
            <a:spLocks noChangeArrowheads="1"/>
          </p:cNvSpPr>
          <p:nvPr/>
        </p:nvSpPr>
        <p:spPr bwMode="auto">
          <a:xfrm>
            <a:off x="6346826" y="63595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0" name="Oval 562"/>
          <p:cNvSpPr>
            <a:spLocks noChangeArrowheads="1"/>
          </p:cNvSpPr>
          <p:nvPr/>
        </p:nvSpPr>
        <p:spPr bwMode="auto">
          <a:xfrm>
            <a:off x="6448426" y="61277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1" name="Oval 563"/>
          <p:cNvSpPr>
            <a:spLocks noChangeArrowheads="1"/>
          </p:cNvSpPr>
          <p:nvPr/>
        </p:nvSpPr>
        <p:spPr bwMode="auto">
          <a:xfrm>
            <a:off x="6456364" y="59753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2" name="Oval 564"/>
          <p:cNvSpPr>
            <a:spLocks noChangeArrowheads="1"/>
          </p:cNvSpPr>
          <p:nvPr/>
        </p:nvSpPr>
        <p:spPr bwMode="auto">
          <a:xfrm>
            <a:off x="6456364" y="56864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3" name="Oval 565"/>
          <p:cNvSpPr>
            <a:spLocks noChangeArrowheads="1"/>
          </p:cNvSpPr>
          <p:nvPr/>
        </p:nvSpPr>
        <p:spPr bwMode="auto">
          <a:xfrm>
            <a:off x="6448426" y="62801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4" name="Oval 566"/>
          <p:cNvSpPr>
            <a:spLocks noChangeArrowheads="1"/>
          </p:cNvSpPr>
          <p:nvPr/>
        </p:nvSpPr>
        <p:spPr bwMode="auto">
          <a:xfrm>
            <a:off x="6456364" y="65770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5" name="Oval 567"/>
          <p:cNvSpPr>
            <a:spLocks noChangeArrowheads="1"/>
          </p:cNvSpPr>
          <p:nvPr/>
        </p:nvSpPr>
        <p:spPr bwMode="auto">
          <a:xfrm>
            <a:off x="6269039" y="667067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6" name="Oval 568"/>
          <p:cNvSpPr>
            <a:spLocks noChangeArrowheads="1"/>
          </p:cNvSpPr>
          <p:nvPr/>
        </p:nvSpPr>
        <p:spPr bwMode="auto">
          <a:xfrm>
            <a:off x="6237289" y="635158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7" name="Freeform 569"/>
          <p:cNvSpPr>
            <a:spLocks/>
          </p:cNvSpPr>
          <p:nvPr/>
        </p:nvSpPr>
        <p:spPr bwMode="auto">
          <a:xfrm>
            <a:off x="5989638" y="6016625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8" name="Freeform 570"/>
          <p:cNvSpPr>
            <a:spLocks/>
          </p:cNvSpPr>
          <p:nvPr/>
        </p:nvSpPr>
        <p:spPr bwMode="auto">
          <a:xfrm>
            <a:off x="5973763" y="62896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4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4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4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4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099" name="Freeform 571"/>
          <p:cNvSpPr>
            <a:spLocks/>
          </p:cNvSpPr>
          <p:nvPr/>
        </p:nvSpPr>
        <p:spPr bwMode="auto">
          <a:xfrm>
            <a:off x="6162675" y="643890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3"/>
              </a:cxn>
              <a:cxn ang="0">
                <a:pos x="2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3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3"/>
                </a:lnTo>
                <a:lnTo>
                  <a:pt x="2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3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0" name="Freeform 572"/>
          <p:cNvSpPr>
            <a:spLocks/>
          </p:cNvSpPr>
          <p:nvPr/>
        </p:nvSpPr>
        <p:spPr bwMode="auto">
          <a:xfrm>
            <a:off x="5770563" y="57689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1" name="Freeform 573"/>
          <p:cNvSpPr>
            <a:spLocks/>
          </p:cNvSpPr>
          <p:nvPr/>
        </p:nvSpPr>
        <p:spPr bwMode="auto">
          <a:xfrm>
            <a:off x="6264275" y="574040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2" name="Freeform 574"/>
          <p:cNvSpPr>
            <a:spLocks/>
          </p:cNvSpPr>
          <p:nvPr/>
        </p:nvSpPr>
        <p:spPr bwMode="auto">
          <a:xfrm>
            <a:off x="6272213" y="6067425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3" name="Freeform 575"/>
          <p:cNvSpPr>
            <a:spLocks/>
          </p:cNvSpPr>
          <p:nvPr/>
        </p:nvSpPr>
        <p:spPr bwMode="auto">
          <a:xfrm>
            <a:off x="5770563" y="62182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4" name="Freeform 576"/>
          <p:cNvSpPr>
            <a:spLocks/>
          </p:cNvSpPr>
          <p:nvPr/>
        </p:nvSpPr>
        <p:spPr bwMode="auto">
          <a:xfrm>
            <a:off x="5864225" y="64674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5" name="Freeform 577"/>
          <p:cNvSpPr>
            <a:spLocks/>
          </p:cNvSpPr>
          <p:nvPr/>
        </p:nvSpPr>
        <p:spPr bwMode="auto">
          <a:xfrm>
            <a:off x="6084888" y="6732589"/>
            <a:ext cx="74612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6" name="Freeform 578"/>
          <p:cNvSpPr>
            <a:spLocks/>
          </p:cNvSpPr>
          <p:nvPr/>
        </p:nvSpPr>
        <p:spPr bwMode="auto">
          <a:xfrm>
            <a:off x="6240463" y="62468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7" name="Freeform 579"/>
          <p:cNvSpPr>
            <a:spLocks/>
          </p:cNvSpPr>
          <p:nvPr/>
        </p:nvSpPr>
        <p:spPr bwMode="auto">
          <a:xfrm>
            <a:off x="5872163" y="6637339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8" name="Freeform 580"/>
          <p:cNvSpPr>
            <a:spLocks/>
          </p:cNvSpPr>
          <p:nvPr/>
        </p:nvSpPr>
        <p:spPr bwMode="auto">
          <a:xfrm>
            <a:off x="5943601" y="5719763"/>
            <a:ext cx="74613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09" name="Oval 581"/>
          <p:cNvSpPr>
            <a:spLocks noChangeArrowheads="1"/>
          </p:cNvSpPr>
          <p:nvPr/>
        </p:nvSpPr>
        <p:spPr bwMode="auto">
          <a:xfrm>
            <a:off x="6088064" y="62293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0" name="Oval 582"/>
          <p:cNvSpPr>
            <a:spLocks noChangeArrowheads="1"/>
          </p:cNvSpPr>
          <p:nvPr/>
        </p:nvSpPr>
        <p:spPr bwMode="auto">
          <a:xfrm>
            <a:off x="6165851" y="634523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1" name="Oval 583"/>
          <p:cNvSpPr>
            <a:spLocks noChangeArrowheads="1"/>
          </p:cNvSpPr>
          <p:nvPr/>
        </p:nvSpPr>
        <p:spPr bwMode="auto">
          <a:xfrm>
            <a:off x="6261100" y="65547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2" name="Oval 584"/>
          <p:cNvSpPr>
            <a:spLocks noChangeArrowheads="1"/>
          </p:cNvSpPr>
          <p:nvPr/>
        </p:nvSpPr>
        <p:spPr bwMode="auto">
          <a:xfrm>
            <a:off x="5767389" y="634523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3" name="Oval 585"/>
          <p:cNvSpPr>
            <a:spLocks noChangeArrowheads="1"/>
          </p:cNvSpPr>
          <p:nvPr/>
        </p:nvSpPr>
        <p:spPr bwMode="auto">
          <a:xfrm>
            <a:off x="5684839" y="64897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4" name="Oval 586"/>
          <p:cNvSpPr>
            <a:spLocks noChangeArrowheads="1"/>
          </p:cNvSpPr>
          <p:nvPr/>
        </p:nvSpPr>
        <p:spPr bwMode="auto">
          <a:xfrm>
            <a:off x="5773739" y="60340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5" name="Oval 587"/>
          <p:cNvSpPr>
            <a:spLocks noChangeArrowheads="1"/>
          </p:cNvSpPr>
          <p:nvPr/>
        </p:nvSpPr>
        <p:spPr bwMode="auto">
          <a:xfrm>
            <a:off x="6315076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6" name="Oval 588"/>
          <p:cNvSpPr>
            <a:spLocks noChangeArrowheads="1"/>
          </p:cNvSpPr>
          <p:nvPr/>
        </p:nvSpPr>
        <p:spPr bwMode="auto">
          <a:xfrm>
            <a:off x="6276975" y="5889625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7" name="Oval 589"/>
          <p:cNvSpPr>
            <a:spLocks noChangeArrowheads="1"/>
          </p:cNvSpPr>
          <p:nvPr/>
        </p:nvSpPr>
        <p:spPr bwMode="auto">
          <a:xfrm>
            <a:off x="5664201" y="590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8" name="Oval 590"/>
          <p:cNvSpPr>
            <a:spLocks noChangeArrowheads="1"/>
          </p:cNvSpPr>
          <p:nvPr/>
        </p:nvSpPr>
        <p:spPr bwMode="auto">
          <a:xfrm>
            <a:off x="5845175" y="56134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19" name="Oval 591"/>
          <p:cNvSpPr>
            <a:spLocks noChangeArrowheads="1"/>
          </p:cNvSpPr>
          <p:nvPr/>
        </p:nvSpPr>
        <p:spPr bwMode="auto">
          <a:xfrm>
            <a:off x="6080126" y="58959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0" name="Oval 592"/>
          <p:cNvSpPr>
            <a:spLocks noChangeArrowheads="1"/>
          </p:cNvSpPr>
          <p:nvPr/>
        </p:nvSpPr>
        <p:spPr bwMode="auto">
          <a:xfrm>
            <a:off x="5805489" y="66563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1" name="Freeform 593"/>
          <p:cNvSpPr>
            <a:spLocks/>
          </p:cNvSpPr>
          <p:nvPr/>
        </p:nvSpPr>
        <p:spPr bwMode="auto">
          <a:xfrm>
            <a:off x="5645150" y="648970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2" name="Freeform 594"/>
          <p:cNvSpPr>
            <a:spLocks/>
          </p:cNvSpPr>
          <p:nvPr/>
        </p:nvSpPr>
        <p:spPr bwMode="auto">
          <a:xfrm>
            <a:off x="6381750" y="6623051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3" name="Freeform 595"/>
          <p:cNvSpPr>
            <a:spLocks/>
          </p:cNvSpPr>
          <p:nvPr/>
        </p:nvSpPr>
        <p:spPr bwMode="auto">
          <a:xfrm>
            <a:off x="6413500" y="637063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5" h="115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4" name="Oval 596"/>
          <p:cNvSpPr>
            <a:spLocks noChangeArrowheads="1"/>
          </p:cNvSpPr>
          <p:nvPr/>
        </p:nvSpPr>
        <p:spPr bwMode="auto">
          <a:xfrm>
            <a:off x="6432551" y="6430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5" name="Freeform 597"/>
          <p:cNvSpPr>
            <a:spLocks/>
          </p:cNvSpPr>
          <p:nvPr/>
        </p:nvSpPr>
        <p:spPr bwMode="auto">
          <a:xfrm>
            <a:off x="6491288" y="5899151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1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1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1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1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26" name="Oval 598"/>
          <p:cNvSpPr>
            <a:spLocks noChangeArrowheads="1"/>
          </p:cNvSpPr>
          <p:nvPr/>
        </p:nvSpPr>
        <p:spPr bwMode="auto">
          <a:xfrm>
            <a:off x="6448426" y="58308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3127" name="Group 599"/>
          <p:cNvGrpSpPr>
            <a:grpSpLocks/>
          </p:cNvGrpSpPr>
          <p:nvPr/>
        </p:nvGrpSpPr>
        <p:grpSpPr bwMode="auto">
          <a:xfrm>
            <a:off x="7327900" y="6483350"/>
            <a:ext cx="488950" cy="114300"/>
            <a:chOff x="2138" y="4072"/>
            <a:chExt cx="308" cy="72"/>
          </a:xfrm>
        </p:grpSpPr>
        <p:sp>
          <p:nvSpPr>
            <p:cNvPr id="23128" name="Rectangle 600"/>
            <p:cNvSpPr>
              <a:spLocks noChangeArrowheads="1"/>
            </p:cNvSpPr>
            <p:nvPr/>
          </p:nvSpPr>
          <p:spPr bwMode="auto">
            <a:xfrm>
              <a:off x="2138" y="4101"/>
              <a:ext cx="238" cy="13"/>
            </a:xfrm>
            <a:prstGeom prst="rect">
              <a:avLst/>
            </a:prstGeom>
            <a:solidFill>
              <a:srgbClr val="FC012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29" name="Freeform 601"/>
            <p:cNvSpPr>
              <a:spLocks/>
            </p:cNvSpPr>
            <p:nvPr/>
          </p:nvSpPr>
          <p:spPr bwMode="auto">
            <a:xfrm>
              <a:off x="2375" y="4072"/>
              <a:ext cx="71" cy="72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3" y="71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143" h="144">
                  <a:moveTo>
                    <a:pt x="0" y="144"/>
                  </a:moveTo>
                  <a:lnTo>
                    <a:pt x="143" y="71"/>
                  </a:lnTo>
                  <a:lnTo>
                    <a:pt x="0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C01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130" name="Rectangle 602"/>
          <p:cNvSpPr>
            <a:spLocks noChangeArrowheads="1"/>
          </p:cNvSpPr>
          <p:nvPr/>
        </p:nvSpPr>
        <p:spPr bwMode="auto">
          <a:xfrm>
            <a:off x="7385051" y="6567489"/>
            <a:ext cx="3587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31" name="Rectangle 603"/>
          <p:cNvSpPr>
            <a:spLocks noChangeArrowheads="1"/>
          </p:cNvSpPr>
          <p:nvPr/>
        </p:nvSpPr>
        <p:spPr bwMode="auto">
          <a:xfrm>
            <a:off x="7459663" y="6611938"/>
            <a:ext cx="1394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C0128"/>
                </a:solidFill>
                <a:latin typeface="Arial" charset="0"/>
              </a:rPr>
              <a:t>H</a:t>
            </a:r>
            <a:endParaRPr lang="en-US" sz="1600">
              <a:latin typeface="Arial" charset="0"/>
            </a:endParaRPr>
          </a:p>
        </p:txBody>
      </p:sp>
      <p:sp>
        <p:nvSpPr>
          <p:cNvPr id="23132" name="Rectangle 604"/>
          <p:cNvSpPr>
            <a:spLocks noChangeArrowheads="1"/>
          </p:cNvSpPr>
          <p:nvPr/>
        </p:nvSpPr>
        <p:spPr bwMode="auto">
          <a:xfrm>
            <a:off x="7594601" y="6618288"/>
            <a:ext cx="746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FC0128"/>
                </a:solidFill>
                <a:latin typeface="Arial" charset="0"/>
              </a:rPr>
              <a:t>+</a:t>
            </a:r>
            <a:endParaRPr lang="en-US" sz="1600">
              <a:latin typeface="Arial" charset="0"/>
            </a:endParaRPr>
          </a:p>
        </p:txBody>
      </p:sp>
      <p:grpSp>
        <p:nvGrpSpPr>
          <p:cNvPr id="23133" name="Group 605"/>
          <p:cNvGrpSpPr>
            <a:grpSpLocks/>
          </p:cNvGrpSpPr>
          <p:nvPr/>
        </p:nvGrpSpPr>
        <p:grpSpPr bwMode="auto">
          <a:xfrm>
            <a:off x="6591301" y="6477000"/>
            <a:ext cx="519113" cy="114300"/>
            <a:chOff x="1674" y="4068"/>
            <a:chExt cx="327" cy="72"/>
          </a:xfrm>
        </p:grpSpPr>
        <p:sp>
          <p:nvSpPr>
            <p:cNvPr id="23134" name="Freeform 606"/>
            <p:cNvSpPr>
              <a:spLocks/>
            </p:cNvSpPr>
            <p:nvPr/>
          </p:nvSpPr>
          <p:spPr bwMode="auto">
            <a:xfrm>
              <a:off x="1743" y="4097"/>
              <a:ext cx="258" cy="24"/>
            </a:xfrm>
            <a:custGeom>
              <a:avLst/>
              <a:gdLst/>
              <a:ahLst/>
              <a:cxnLst>
                <a:cxn ang="0">
                  <a:pos x="514" y="48"/>
                </a:cxn>
                <a:cxn ang="0">
                  <a:pos x="516" y="21"/>
                </a:cxn>
                <a:cxn ang="0">
                  <a:pos x="2" y="0"/>
                </a:cxn>
                <a:cxn ang="0">
                  <a:pos x="0" y="26"/>
                </a:cxn>
                <a:cxn ang="0">
                  <a:pos x="514" y="48"/>
                </a:cxn>
              </a:cxnLst>
              <a:rect l="0" t="0" r="r" b="b"/>
              <a:pathLst>
                <a:path w="516" h="48">
                  <a:moveTo>
                    <a:pt x="514" y="48"/>
                  </a:moveTo>
                  <a:lnTo>
                    <a:pt x="516" y="21"/>
                  </a:lnTo>
                  <a:lnTo>
                    <a:pt x="2" y="0"/>
                  </a:lnTo>
                  <a:lnTo>
                    <a:pt x="0" y="26"/>
                  </a:lnTo>
                  <a:lnTo>
                    <a:pt x="514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35" name="Freeform 607"/>
            <p:cNvSpPr>
              <a:spLocks/>
            </p:cNvSpPr>
            <p:nvPr/>
          </p:nvSpPr>
          <p:spPr bwMode="auto">
            <a:xfrm>
              <a:off x="1674" y="4068"/>
              <a:ext cx="73" cy="72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66"/>
                </a:cxn>
                <a:cxn ang="0">
                  <a:pos x="140" y="143"/>
                </a:cxn>
                <a:cxn ang="0">
                  <a:pos x="146" y="0"/>
                </a:cxn>
              </a:cxnLst>
              <a:rect l="0" t="0" r="r" b="b"/>
              <a:pathLst>
                <a:path w="146" h="143">
                  <a:moveTo>
                    <a:pt x="146" y="0"/>
                  </a:moveTo>
                  <a:lnTo>
                    <a:pt x="0" y="66"/>
                  </a:lnTo>
                  <a:lnTo>
                    <a:pt x="140" y="143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136" name="Rectangle 608"/>
          <p:cNvSpPr>
            <a:spLocks noChangeArrowheads="1"/>
          </p:cNvSpPr>
          <p:nvPr/>
        </p:nvSpPr>
        <p:spPr bwMode="auto">
          <a:xfrm>
            <a:off x="6686551" y="6553200"/>
            <a:ext cx="47466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37" name="Rectangle 609"/>
          <p:cNvSpPr>
            <a:spLocks noChangeArrowheads="1"/>
          </p:cNvSpPr>
          <p:nvPr/>
        </p:nvSpPr>
        <p:spPr bwMode="auto">
          <a:xfrm>
            <a:off x="6761163" y="6597650"/>
            <a:ext cx="285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OH</a:t>
            </a:r>
            <a:endParaRPr lang="en-US" sz="1600">
              <a:latin typeface="Arial" charset="0"/>
            </a:endParaRPr>
          </a:p>
        </p:txBody>
      </p:sp>
      <p:sp>
        <p:nvSpPr>
          <p:cNvPr id="23138" name="Rectangle 610"/>
          <p:cNvSpPr>
            <a:spLocks noChangeArrowheads="1"/>
          </p:cNvSpPr>
          <p:nvPr/>
        </p:nvSpPr>
        <p:spPr bwMode="auto">
          <a:xfrm>
            <a:off x="7043738" y="6572250"/>
            <a:ext cx="432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3139" name="Freeform 611"/>
          <p:cNvSpPr>
            <a:spLocks/>
          </p:cNvSpPr>
          <p:nvPr/>
        </p:nvSpPr>
        <p:spPr bwMode="auto">
          <a:xfrm>
            <a:off x="5919788" y="417988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0" name="Freeform 612"/>
          <p:cNvSpPr>
            <a:spLocks/>
          </p:cNvSpPr>
          <p:nvPr/>
        </p:nvSpPr>
        <p:spPr bwMode="auto">
          <a:xfrm>
            <a:off x="6162675" y="3843338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1" name="Freeform 613"/>
          <p:cNvSpPr>
            <a:spLocks/>
          </p:cNvSpPr>
          <p:nvPr/>
        </p:nvSpPr>
        <p:spPr bwMode="auto">
          <a:xfrm>
            <a:off x="6218238" y="424180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2" name="Freeform 614"/>
          <p:cNvSpPr>
            <a:spLocks/>
          </p:cNvSpPr>
          <p:nvPr/>
        </p:nvSpPr>
        <p:spPr bwMode="auto">
          <a:xfrm>
            <a:off x="6296025" y="45561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3" name="Freeform 615"/>
          <p:cNvSpPr>
            <a:spLocks/>
          </p:cNvSpPr>
          <p:nvPr/>
        </p:nvSpPr>
        <p:spPr bwMode="auto">
          <a:xfrm>
            <a:off x="6381750" y="457993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4" name="Freeform 616"/>
          <p:cNvSpPr>
            <a:spLocks/>
          </p:cNvSpPr>
          <p:nvPr/>
        </p:nvSpPr>
        <p:spPr bwMode="auto">
          <a:xfrm>
            <a:off x="6523038" y="3584575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5" name="Freeform 617"/>
          <p:cNvSpPr>
            <a:spLocks/>
          </p:cNvSpPr>
          <p:nvPr/>
        </p:nvSpPr>
        <p:spPr bwMode="auto">
          <a:xfrm>
            <a:off x="5848350" y="36941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6" name="Freeform 618"/>
          <p:cNvSpPr>
            <a:spLocks/>
          </p:cNvSpPr>
          <p:nvPr/>
        </p:nvSpPr>
        <p:spPr bwMode="auto">
          <a:xfrm>
            <a:off x="5864225" y="44545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7" name="Freeform 619"/>
          <p:cNvSpPr>
            <a:spLocks/>
          </p:cNvSpPr>
          <p:nvPr/>
        </p:nvSpPr>
        <p:spPr bwMode="auto">
          <a:xfrm>
            <a:off x="6170613" y="44307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8" name="Freeform 620"/>
          <p:cNvSpPr>
            <a:spLocks/>
          </p:cNvSpPr>
          <p:nvPr/>
        </p:nvSpPr>
        <p:spPr bwMode="auto">
          <a:xfrm>
            <a:off x="6138863" y="40306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49" name="Freeform 621"/>
          <p:cNvSpPr>
            <a:spLocks/>
          </p:cNvSpPr>
          <p:nvPr/>
        </p:nvSpPr>
        <p:spPr bwMode="auto">
          <a:xfrm>
            <a:off x="5762625" y="45561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0" name="Freeform 622"/>
          <p:cNvSpPr>
            <a:spLocks/>
          </p:cNvSpPr>
          <p:nvPr/>
        </p:nvSpPr>
        <p:spPr bwMode="auto">
          <a:xfrm>
            <a:off x="6069013" y="4257675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1" name="Freeform 623"/>
          <p:cNvSpPr>
            <a:spLocks/>
          </p:cNvSpPr>
          <p:nvPr/>
        </p:nvSpPr>
        <p:spPr bwMode="auto">
          <a:xfrm>
            <a:off x="5730875" y="44227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2" name="Freeform 624"/>
          <p:cNvSpPr>
            <a:spLocks/>
          </p:cNvSpPr>
          <p:nvPr/>
        </p:nvSpPr>
        <p:spPr bwMode="auto">
          <a:xfrm>
            <a:off x="6138863" y="3725863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3" name="Freeform 625"/>
          <p:cNvSpPr>
            <a:spLocks/>
          </p:cNvSpPr>
          <p:nvPr/>
        </p:nvSpPr>
        <p:spPr bwMode="auto">
          <a:xfrm>
            <a:off x="6099175" y="39211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4" name="Freeform 626"/>
          <p:cNvSpPr>
            <a:spLocks/>
          </p:cNvSpPr>
          <p:nvPr/>
        </p:nvSpPr>
        <p:spPr bwMode="auto">
          <a:xfrm>
            <a:off x="6296025" y="3584575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5" name="Freeform 627"/>
          <p:cNvSpPr>
            <a:spLocks/>
          </p:cNvSpPr>
          <p:nvPr/>
        </p:nvSpPr>
        <p:spPr bwMode="auto">
          <a:xfrm>
            <a:off x="6240463" y="464978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6" name="Freeform 628"/>
          <p:cNvSpPr>
            <a:spLocks/>
          </p:cNvSpPr>
          <p:nvPr/>
        </p:nvSpPr>
        <p:spPr bwMode="auto">
          <a:xfrm>
            <a:off x="6477001" y="4375150"/>
            <a:ext cx="74613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7" name="Freeform 629"/>
          <p:cNvSpPr>
            <a:spLocks/>
          </p:cNvSpPr>
          <p:nvPr/>
        </p:nvSpPr>
        <p:spPr bwMode="auto">
          <a:xfrm>
            <a:off x="6138863" y="4611688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8" name="Freeform 630"/>
          <p:cNvSpPr>
            <a:spLocks/>
          </p:cNvSpPr>
          <p:nvPr/>
        </p:nvSpPr>
        <p:spPr bwMode="auto">
          <a:xfrm>
            <a:off x="6469063" y="3827464"/>
            <a:ext cx="74612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3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3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3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3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59" name="Freeform 631"/>
          <p:cNvSpPr>
            <a:spLocks/>
          </p:cNvSpPr>
          <p:nvPr/>
        </p:nvSpPr>
        <p:spPr bwMode="auto">
          <a:xfrm>
            <a:off x="5762625" y="3968750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0" name="Freeform 632"/>
          <p:cNvSpPr>
            <a:spLocks/>
          </p:cNvSpPr>
          <p:nvPr/>
        </p:nvSpPr>
        <p:spPr bwMode="auto">
          <a:xfrm>
            <a:off x="5935663" y="454025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3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3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3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3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1" name="Freeform 633"/>
          <p:cNvSpPr>
            <a:spLocks/>
          </p:cNvSpPr>
          <p:nvPr/>
        </p:nvSpPr>
        <p:spPr bwMode="auto">
          <a:xfrm>
            <a:off x="6272213" y="403860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2" name="Freeform 634"/>
          <p:cNvSpPr>
            <a:spLocks/>
          </p:cNvSpPr>
          <p:nvPr/>
        </p:nvSpPr>
        <p:spPr bwMode="auto">
          <a:xfrm>
            <a:off x="6523038" y="41560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3" name="Freeform 635"/>
          <p:cNvSpPr>
            <a:spLocks/>
          </p:cNvSpPr>
          <p:nvPr/>
        </p:nvSpPr>
        <p:spPr bwMode="auto">
          <a:xfrm>
            <a:off x="6013450" y="37639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4" name="Freeform 636"/>
          <p:cNvSpPr>
            <a:spLocks/>
          </p:cNvSpPr>
          <p:nvPr/>
        </p:nvSpPr>
        <p:spPr bwMode="auto">
          <a:xfrm>
            <a:off x="6327776" y="36623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5" name="Freeform 637"/>
          <p:cNvSpPr>
            <a:spLocks/>
          </p:cNvSpPr>
          <p:nvPr/>
        </p:nvSpPr>
        <p:spPr bwMode="auto">
          <a:xfrm>
            <a:off x="6122988" y="357663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6" name="Freeform 638"/>
          <p:cNvSpPr>
            <a:spLocks/>
          </p:cNvSpPr>
          <p:nvPr/>
        </p:nvSpPr>
        <p:spPr bwMode="auto">
          <a:xfrm>
            <a:off x="5895975" y="3814764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5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7" name="Freeform 639"/>
          <p:cNvSpPr>
            <a:spLocks/>
          </p:cNvSpPr>
          <p:nvPr/>
        </p:nvSpPr>
        <p:spPr bwMode="auto">
          <a:xfrm>
            <a:off x="5722938" y="39655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8" name="Freeform 640"/>
          <p:cNvSpPr>
            <a:spLocks/>
          </p:cNvSpPr>
          <p:nvPr/>
        </p:nvSpPr>
        <p:spPr bwMode="auto">
          <a:xfrm>
            <a:off x="6240463" y="35798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69" name="Freeform 641"/>
          <p:cNvSpPr>
            <a:spLocks/>
          </p:cNvSpPr>
          <p:nvPr/>
        </p:nvSpPr>
        <p:spPr bwMode="auto">
          <a:xfrm>
            <a:off x="5770563" y="43021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70" name="Freeform 642"/>
          <p:cNvSpPr>
            <a:spLocks/>
          </p:cNvSpPr>
          <p:nvPr/>
        </p:nvSpPr>
        <p:spPr bwMode="auto">
          <a:xfrm>
            <a:off x="6029325" y="467836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71" name="Freeform 643"/>
          <p:cNvSpPr>
            <a:spLocks/>
          </p:cNvSpPr>
          <p:nvPr/>
        </p:nvSpPr>
        <p:spPr bwMode="auto">
          <a:xfrm>
            <a:off x="5951538" y="3940176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72" name="Freeform 644"/>
          <p:cNvSpPr>
            <a:spLocks/>
          </p:cNvSpPr>
          <p:nvPr/>
        </p:nvSpPr>
        <p:spPr bwMode="auto">
          <a:xfrm>
            <a:off x="5989638" y="4230689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73" name="Freeform 645"/>
          <p:cNvSpPr>
            <a:spLocks/>
          </p:cNvSpPr>
          <p:nvPr/>
        </p:nvSpPr>
        <p:spPr bwMode="auto">
          <a:xfrm>
            <a:off x="5730875" y="46545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74" name="Freeform 646"/>
          <p:cNvSpPr>
            <a:spLocks/>
          </p:cNvSpPr>
          <p:nvPr/>
        </p:nvSpPr>
        <p:spPr bwMode="auto">
          <a:xfrm>
            <a:off x="6240463" y="4387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175" name="Freeform 647"/>
          <p:cNvSpPr>
            <a:spLocks/>
          </p:cNvSpPr>
          <p:nvPr/>
        </p:nvSpPr>
        <p:spPr bwMode="auto">
          <a:xfrm>
            <a:off x="5738813" y="4105276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3176" name="Group 648"/>
          <p:cNvGrpSpPr>
            <a:grpSpLocks/>
          </p:cNvGrpSpPr>
          <p:nvPr/>
        </p:nvGrpSpPr>
        <p:grpSpPr bwMode="auto">
          <a:xfrm>
            <a:off x="7958138" y="1758950"/>
            <a:ext cx="931862" cy="57150"/>
            <a:chOff x="2535" y="1096"/>
            <a:chExt cx="587" cy="36"/>
          </a:xfrm>
        </p:grpSpPr>
        <p:sp>
          <p:nvSpPr>
            <p:cNvPr id="23177" name="Oval 649"/>
            <p:cNvSpPr>
              <a:spLocks noChangeArrowheads="1"/>
            </p:cNvSpPr>
            <p:nvPr/>
          </p:nvSpPr>
          <p:spPr bwMode="auto">
            <a:xfrm>
              <a:off x="2693" y="1096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78" name="Oval 650"/>
            <p:cNvSpPr>
              <a:spLocks noChangeArrowheads="1"/>
            </p:cNvSpPr>
            <p:nvPr/>
          </p:nvSpPr>
          <p:spPr bwMode="auto">
            <a:xfrm>
              <a:off x="3088" y="1096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79" name="Oval 651"/>
            <p:cNvSpPr>
              <a:spLocks noChangeArrowheads="1"/>
            </p:cNvSpPr>
            <p:nvPr/>
          </p:nvSpPr>
          <p:spPr bwMode="auto">
            <a:xfrm>
              <a:off x="2535" y="1096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80" name="Oval 652"/>
            <p:cNvSpPr>
              <a:spLocks noChangeArrowheads="1"/>
            </p:cNvSpPr>
            <p:nvPr/>
          </p:nvSpPr>
          <p:spPr bwMode="auto">
            <a:xfrm>
              <a:off x="2851" y="1096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81" name="Oval 653"/>
            <p:cNvSpPr>
              <a:spLocks noChangeArrowheads="1"/>
            </p:cNvSpPr>
            <p:nvPr/>
          </p:nvSpPr>
          <p:spPr bwMode="auto">
            <a:xfrm>
              <a:off x="2970" y="1096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182" name="Group 654"/>
          <p:cNvGrpSpPr>
            <a:grpSpLocks/>
          </p:cNvGrpSpPr>
          <p:nvPr/>
        </p:nvGrpSpPr>
        <p:grpSpPr bwMode="auto">
          <a:xfrm>
            <a:off x="7883526" y="2197100"/>
            <a:ext cx="931863" cy="57150"/>
            <a:chOff x="2488" y="1372"/>
            <a:chExt cx="587" cy="36"/>
          </a:xfrm>
        </p:grpSpPr>
        <p:sp>
          <p:nvSpPr>
            <p:cNvPr id="23183" name="Oval 655"/>
            <p:cNvSpPr>
              <a:spLocks noChangeArrowheads="1"/>
            </p:cNvSpPr>
            <p:nvPr/>
          </p:nvSpPr>
          <p:spPr bwMode="auto">
            <a:xfrm>
              <a:off x="2646" y="137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84" name="Oval 656"/>
            <p:cNvSpPr>
              <a:spLocks noChangeArrowheads="1"/>
            </p:cNvSpPr>
            <p:nvPr/>
          </p:nvSpPr>
          <p:spPr bwMode="auto">
            <a:xfrm>
              <a:off x="3041" y="137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85" name="Oval 657"/>
            <p:cNvSpPr>
              <a:spLocks noChangeArrowheads="1"/>
            </p:cNvSpPr>
            <p:nvPr/>
          </p:nvSpPr>
          <p:spPr bwMode="auto">
            <a:xfrm>
              <a:off x="2488" y="137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86" name="Oval 658"/>
            <p:cNvSpPr>
              <a:spLocks noChangeArrowheads="1"/>
            </p:cNvSpPr>
            <p:nvPr/>
          </p:nvSpPr>
          <p:spPr bwMode="auto">
            <a:xfrm>
              <a:off x="2804" y="137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87" name="Oval 659"/>
            <p:cNvSpPr>
              <a:spLocks noChangeArrowheads="1"/>
            </p:cNvSpPr>
            <p:nvPr/>
          </p:nvSpPr>
          <p:spPr bwMode="auto">
            <a:xfrm>
              <a:off x="2923" y="137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188" name="Group 660"/>
          <p:cNvGrpSpPr>
            <a:grpSpLocks/>
          </p:cNvGrpSpPr>
          <p:nvPr/>
        </p:nvGrpSpPr>
        <p:grpSpPr bwMode="auto">
          <a:xfrm>
            <a:off x="7977188" y="2087563"/>
            <a:ext cx="931862" cy="57150"/>
            <a:chOff x="2547" y="1303"/>
            <a:chExt cx="587" cy="36"/>
          </a:xfrm>
        </p:grpSpPr>
        <p:sp>
          <p:nvSpPr>
            <p:cNvPr id="23189" name="Oval 661"/>
            <p:cNvSpPr>
              <a:spLocks noChangeArrowheads="1"/>
            </p:cNvSpPr>
            <p:nvPr/>
          </p:nvSpPr>
          <p:spPr bwMode="auto">
            <a:xfrm>
              <a:off x="2705" y="130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0" name="Oval 662"/>
            <p:cNvSpPr>
              <a:spLocks noChangeArrowheads="1"/>
            </p:cNvSpPr>
            <p:nvPr/>
          </p:nvSpPr>
          <p:spPr bwMode="auto">
            <a:xfrm>
              <a:off x="3101" y="1303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1" name="Oval 663"/>
            <p:cNvSpPr>
              <a:spLocks noChangeArrowheads="1"/>
            </p:cNvSpPr>
            <p:nvPr/>
          </p:nvSpPr>
          <p:spPr bwMode="auto">
            <a:xfrm>
              <a:off x="2547" y="130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2" name="Oval 664"/>
            <p:cNvSpPr>
              <a:spLocks noChangeArrowheads="1"/>
            </p:cNvSpPr>
            <p:nvPr/>
          </p:nvSpPr>
          <p:spPr bwMode="auto">
            <a:xfrm>
              <a:off x="2864" y="1303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3" name="Oval 665"/>
            <p:cNvSpPr>
              <a:spLocks noChangeArrowheads="1"/>
            </p:cNvSpPr>
            <p:nvPr/>
          </p:nvSpPr>
          <p:spPr bwMode="auto">
            <a:xfrm>
              <a:off x="2982" y="130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194" name="Group 666"/>
          <p:cNvGrpSpPr>
            <a:grpSpLocks/>
          </p:cNvGrpSpPr>
          <p:nvPr/>
        </p:nvGrpSpPr>
        <p:grpSpPr bwMode="auto">
          <a:xfrm>
            <a:off x="7864476" y="2535238"/>
            <a:ext cx="931863" cy="57150"/>
            <a:chOff x="2476" y="1585"/>
            <a:chExt cx="587" cy="36"/>
          </a:xfrm>
        </p:grpSpPr>
        <p:sp>
          <p:nvSpPr>
            <p:cNvPr id="23195" name="Oval 667"/>
            <p:cNvSpPr>
              <a:spLocks noChangeArrowheads="1"/>
            </p:cNvSpPr>
            <p:nvPr/>
          </p:nvSpPr>
          <p:spPr bwMode="auto">
            <a:xfrm>
              <a:off x="2634" y="158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6" name="Oval 668"/>
            <p:cNvSpPr>
              <a:spLocks noChangeArrowheads="1"/>
            </p:cNvSpPr>
            <p:nvPr/>
          </p:nvSpPr>
          <p:spPr bwMode="auto">
            <a:xfrm>
              <a:off x="3029" y="158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7" name="Oval 669"/>
            <p:cNvSpPr>
              <a:spLocks noChangeArrowheads="1"/>
            </p:cNvSpPr>
            <p:nvPr/>
          </p:nvSpPr>
          <p:spPr bwMode="auto">
            <a:xfrm>
              <a:off x="2476" y="158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8" name="Oval 670"/>
            <p:cNvSpPr>
              <a:spLocks noChangeArrowheads="1"/>
            </p:cNvSpPr>
            <p:nvPr/>
          </p:nvSpPr>
          <p:spPr bwMode="auto">
            <a:xfrm>
              <a:off x="2792" y="158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199" name="Oval 671"/>
            <p:cNvSpPr>
              <a:spLocks noChangeArrowheads="1"/>
            </p:cNvSpPr>
            <p:nvPr/>
          </p:nvSpPr>
          <p:spPr bwMode="auto">
            <a:xfrm>
              <a:off x="2910" y="1585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00" name="Group 672"/>
          <p:cNvGrpSpPr>
            <a:grpSpLocks/>
          </p:cNvGrpSpPr>
          <p:nvPr/>
        </p:nvGrpSpPr>
        <p:grpSpPr bwMode="auto">
          <a:xfrm>
            <a:off x="7981951" y="2424114"/>
            <a:ext cx="931863" cy="58737"/>
            <a:chOff x="2550" y="1515"/>
            <a:chExt cx="587" cy="37"/>
          </a:xfrm>
        </p:grpSpPr>
        <p:sp>
          <p:nvSpPr>
            <p:cNvPr id="23201" name="Oval 673"/>
            <p:cNvSpPr>
              <a:spLocks noChangeArrowheads="1"/>
            </p:cNvSpPr>
            <p:nvPr/>
          </p:nvSpPr>
          <p:spPr bwMode="auto">
            <a:xfrm>
              <a:off x="2708" y="1515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02" name="Oval 674"/>
            <p:cNvSpPr>
              <a:spLocks noChangeArrowheads="1"/>
            </p:cNvSpPr>
            <p:nvPr/>
          </p:nvSpPr>
          <p:spPr bwMode="auto">
            <a:xfrm>
              <a:off x="3103" y="1515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03" name="Oval 675"/>
            <p:cNvSpPr>
              <a:spLocks noChangeArrowheads="1"/>
            </p:cNvSpPr>
            <p:nvPr/>
          </p:nvSpPr>
          <p:spPr bwMode="auto">
            <a:xfrm>
              <a:off x="2550" y="1515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04" name="Oval 676"/>
            <p:cNvSpPr>
              <a:spLocks noChangeArrowheads="1"/>
            </p:cNvSpPr>
            <p:nvPr/>
          </p:nvSpPr>
          <p:spPr bwMode="auto">
            <a:xfrm>
              <a:off x="2866" y="1515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05" name="Oval 677"/>
            <p:cNvSpPr>
              <a:spLocks noChangeArrowheads="1"/>
            </p:cNvSpPr>
            <p:nvPr/>
          </p:nvSpPr>
          <p:spPr bwMode="auto">
            <a:xfrm>
              <a:off x="2985" y="1515"/>
              <a:ext cx="33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06" name="Group 678"/>
          <p:cNvGrpSpPr>
            <a:grpSpLocks/>
          </p:cNvGrpSpPr>
          <p:nvPr/>
        </p:nvGrpSpPr>
        <p:grpSpPr bwMode="auto">
          <a:xfrm>
            <a:off x="7942263" y="4494214"/>
            <a:ext cx="931862" cy="58737"/>
            <a:chOff x="2525" y="2819"/>
            <a:chExt cx="587" cy="37"/>
          </a:xfrm>
        </p:grpSpPr>
        <p:sp>
          <p:nvSpPr>
            <p:cNvPr id="23207" name="Oval 679"/>
            <p:cNvSpPr>
              <a:spLocks noChangeArrowheads="1"/>
            </p:cNvSpPr>
            <p:nvPr/>
          </p:nvSpPr>
          <p:spPr bwMode="auto">
            <a:xfrm>
              <a:off x="2683" y="2819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08" name="Oval 680"/>
            <p:cNvSpPr>
              <a:spLocks noChangeArrowheads="1"/>
            </p:cNvSpPr>
            <p:nvPr/>
          </p:nvSpPr>
          <p:spPr bwMode="auto">
            <a:xfrm>
              <a:off x="3078" y="2819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09" name="Oval 681"/>
            <p:cNvSpPr>
              <a:spLocks noChangeArrowheads="1"/>
            </p:cNvSpPr>
            <p:nvPr/>
          </p:nvSpPr>
          <p:spPr bwMode="auto">
            <a:xfrm>
              <a:off x="2525" y="2819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10" name="Oval 682"/>
            <p:cNvSpPr>
              <a:spLocks noChangeArrowheads="1"/>
            </p:cNvSpPr>
            <p:nvPr/>
          </p:nvSpPr>
          <p:spPr bwMode="auto">
            <a:xfrm>
              <a:off x="2841" y="2819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11" name="Oval 683"/>
            <p:cNvSpPr>
              <a:spLocks noChangeArrowheads="1"/>
            </p:cNvSpPr>
            <p:nvPr/>
          </p:nvSpPr>
          <p:spPr bwMode="auto">
            <a:xfrm>
              <a:off x="2960" y="2819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12" name="Group 684"/>
          <p:cNvGrpSpPr>
            <a:grpSpLocks/>
          </p:cNvGrpSpPr>
          <p:nvPr/>
        </p:nvGrpSpPr>
        <p:grpSpPr bwMode="auto">
          <a:xfrm>
            <a:off x="7934326" y="4149725"/>
            <a:ext cx="931863" cy="57150"/>
            <a:chOff x="2520" y="2602"/>
            <a:chExt cx="587" cy="36"/>
          </a:xfrm>
        </p:grpSpPr>
        <p:sp>
          <p:nvSpPr>
            <p:cNvPr id="23213" name="Oval 685"/>
            <p:cNvSpPr>
              <a:spLocks noChangeArrowheads="1"/>
            </p:cNvSpPr>
            <p:nvPr/>
          </p:nvSpPr>
          <p:spPr bwMode="auto">
            <a:xfrm>
              <a:off x="2678" y="260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14" name="Oval 686"/>
            <p:cNvSpPr>
              <a:spLocks noChangeArrowheads="1"/>
            </p:cNvSpPr>
            <p:nvPr/>
          </p:nvSpPr>
          <p:spPr bwMode="auto">
            <a:xfrm>
              <a:off x="3073" y="260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15" name="Oval 687"/>
            <p:cNvSpPr>
              <a:spLocks noChangeArrowheads="1"/>
            </p:cNvSpPr>
            <p:nvPr/>
          </p:nvSpPr>
          <p:spPr bwMode="auto">
            <a:xfrm>
              <a:off x="2520" y="260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16" name="Oval 688"/>
            <p:cNvSpPr>
              <a:spLocks noChangeArrowheads="1"/>
            </p:cNvSpPr>
            <p:nvPr/>
          </p:nvSpPr>
          <p:spPr bwMode="auto">
            <a:xfrm>
              <a:off x="2836" y="260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17" name="Oval 689"/>
            <p:cNvSpPr>
              <a:spLocks noChangeArrowheads="1"/>
            </p:cNvSpPr>
            <p:nvPr/>
          </p:nvSpPr>
          <p:spPr bwMode="auto">
            <a:xfrm>
              <a:off x="2955" y="260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18" name="Group 690"/>
          <p:cNvGrpSpPr>
            <a:grpSpLocks/>
          </p:cNvGrpSpPr>
          <p:nvPr/>
        </p:nvGrpSpPr>
        <p:grpSpPr bwMode="auto">
          <a:xfrm>
            <a:off x="7910513" y="3813175"/>
            <a:ext cx="931862" cy="57150"/>
            <a:chOff x="2505" y="2390"/>
            <a:chExt cx="587" cy="36"/>
          </a:xfrm>
        </p:grpSpPr>
        <p:sp>
          <p:nvSpPr>
            <p:cNvPr id="23219" name="Oval 691"/>
            <p:cNvSpPr>
              <a:spLocks noChangeArrowheads="1"/>
            </p:cNvSpPr>
            <p:nvPr/>
          </p:nvSpPr>
          <p:spPr bwMode="auto">
            <a:xfrm>
              <a:off x="2663" y="2390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20" name="Oval 692"/>
            <p:cNvSpPr>
              <a:spLocks noChangeArrowheads="1"/>
            </p:cNvSpPr>
            <p:nvPr/>
          </p:nvSpPr>
          <p:spPr bwMode="auto">
            <a:xfrm>
              <a:off x="3059" y="2390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21" name="Oval 693"/>
            <p:cNvSpPr>
              <a:spLocks noChangeArrowheads="1"/>
            </p:cNvSpPr>
            <p:nvPr/>
          </p:nvSpPr>
          <p:spPr bwMode="auto">
            <a:xfrm>
              <a:off x="2505" y="2390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22" name="Oval 694"/>
            <p:cNvSpPr>
              <a:spLocks noChangeArrowheads="1"/>
            </p:cNvSpPr>
            <p:nvPr/>
          </p:nvSpPr>
          <p:spPr bwMode="auto">
            <a:xfrm>
              <a:off x="2822" y="2390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23" name="Oval 695"/>
            <p:cNvSpPr>
              <a:spLocks noChangeArrowheads="1"/>
            </p:cNvSpPr>
            <p:nvPr/>
          </p:nvSpPr>
          <p:spPr bwMode="auto">
            <a:xfrm>
              <a:off x="2940" y="2390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224" name="Rectangle 696"/>
          <p:cNvSpPr>
            <a:spLocks noChangeArrowheads="1"/>
          </p:cNvSpPr>
          <p:nvPr/>
        </p:nvSpPr>
        <p:spPr bwMode="auto">
          <a:xfrm>
            <a:off x="7816851" y="566102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25" name="Rectangle 697"/>
          <p:cNvSpPr>
            <a:spLocks noChangeArrowheads="1"/>
          </p:cNvSpPr>
          <p:nvPr/>
        </p:nvSpPr>
        <p:spPr bwMode="auto">
          <a:xfrm>
            <a:off x="7816851" y="6000750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26" name="Rectangle 698"/>
          <p:cNvSpPr>
            <a:spLocks noChangeArrowheads="1"/>
          </p:cNvSpPr>
          <p:nvPr/>
        </p:nvSpPr>
        <p:spPr bwMode="auto">
          <a:xfrm>
            <a:off x="7816851" y="6334125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27" name="Rectangle 699"/>
          <p:cNvSpPr>
            <a:spLocks noChangeArrowheads="1"/>
          </p:cNvSpPr>
          <p:nvPr/>
        </p:nvSpPr>
        <p:spPr bwMode="auto">
          <a:xfrm>
            <a:off x="7816851" y="667702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3228" name="Group 700"/>
          <p:cNvGrpSpPr>
            <a:grpSpLocks/>
          </p:cNvGrpSpPr>
          <p:nvPr/>
        </p:nvGrpSpPr>
        <p:grpSpPr bwMode="auto">
          <a:xfrm>
            <a:off x="7824788" y="5913439"/>
            <a:ext cx="931862" cy="58737"/>
            <a:chOff x="2451" y="3713"/>
            <a:chExt cx="587" cy="37"/>
          </a:xfrm>
        </p:grpSpPr>
        <p:sp>
          <p:nvSpPr>
            <p:cNvPr id="23229" name="Oval 701"/>
            <p:cNvSpPr>
              <a:spLocks noChangeArrowheads="1"/>
            </p:cNvSpPr>
            <p:nvPr/>
          </p:nvSpPr>
          <p:spPr bwMode="auto">
            <a:xfrm>
              <a:off x="2609" y="3713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0" name="Oval 702"/>
            <p:cNvSpPr>
              <a:spLocks noChangeArrowheads="1"/>
            </p:cNvSpPr>
            <p:nvPr/>
          </p:nvSpPr>
          <p:spPr bwMode="auto">
            <a:xfrm>
              <a:off x="3004" y="3713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1" name="Oval 703"/>
            <p:cNvSpPr>
              <a:spLocks noChangeArrowheads="1"/>
            </p:cNvSpPr>
            <p:nvPr/>
          </p:nvSpPr>
          <p:spPr bwMode="auto">
            <a:xfrm>
              <a:off x="2451" y="3713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2" name="Oval 704"/>
            <p:cNvSpPr>
              <a:spLocks noChangeArrowheads="1"/>
            </p:cNvSpPr>
            <p:nvPr/>
          </p:nvSpPr>
          <p:spPr bwMode="auto">
            <a:xfrm>
              <a:off x="2767" y="3713"/>
              <a:ext cx="34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3" name="Oval 705"/>
            <p:cNvSpPr>
              <a:spLocks noChangeArrowheads="1"/>
            </p:cNvSpPr>
            <p:nvPr/>
          </p:nvSpPr>
          <p:spPr bwMode="auto">
            <a:xfrm>
              <a:off x="2886" y="3713"/>
              <a:ext cx="33" cy="37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34" name="Group 706"/>
          <p:cNvGrpSpPr>
            <a:grpSpLocks/>
          </p:cNvGrpSpPr>
          <p:nvPr/>
        </p:nvGrpSpPr>
        <p:grpSpPr bwMode="auto">
          <a:xfrm>
            <a:off x="7942263" y="5803900"/>
            <a:ext cx="931862" cy="57150"/>
            <a:chOff x="2525" y="3644"/>
            <a:chExt cx="587" cy="36"/>
          </a:xfrm>
        </p:grpSpPr>
        <p:sp>
          <p:nvSpPr>
            <p:cNvPr id="23235" name="Oval 707"/>
            <p:cNvSpPr>
              <a:spLocks noChangeArrowheads="1"/>
            </p:cNvSpPr>
            <p:nvPr/>
          </p:nvSpPr>
          <p:spPr bwMode="auto">
            <a:xfrm>
              <a:off x="2683" y="364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6" name="Oval 708"/>
            <p:cNvSpPr>
              <a:spLocks noChangeArrowheads="1"/>
            </p:cNvSpPr>
            <p:nvPr/>
          </p:nvSpPr>
          <p:spPr bwMode="auto">
            <a:xfrm>
              <a:off x="3078" y="364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7" name="Oval 709"/>
            <p:cNvSpPr>
              <a:spLocks noChangeArrowheads="1"/>
            </p:cNvSpPr>
            <p:nvPr/>
          </p:nvSpPr>
          <p:spPr bwMode="auto">
            <a:xfrm>
              <a:off x="2525" y="364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8" name="Oval 710"/>
            <p:cNvSpPr>
              <a:spLocks noChangeArrowheads="1"/>
            </p:cNvSpPr>
            <p:nvPr/>
          </p:nvSpPr>
          <p:spPr bwMode="auto">
            <a:xfrm>
              <a:off x="2841" y="364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39" name="Oval 711"/>
            <p:cNvSpPr>
              <a:spLocks noChangeArrowheads="1"/>
            </p:cNvSpPr>
            <p:nvPr/>
          </p:nvSpPr>
          <p:spPr bwMode="auto">
            <a:xfrm>
              <a:off x="2960" y="364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40" name="Group 712"/>
          <p:cNvGrpSpPr>
            <a:grpSpLocks/>
          </p:cNvGrpSpPr>
          <p:nvPr/>
        </p:nvGrpSpPr>
        <p:grpSpPr bwMode="auto">
          <a:xfrm>
            <a:off x="7832726" y="6243638"/>
            <a:ext cx="931863" cy="57150"/>
            <a:chOff x="2456" y="3921"/>
            <a:chExt cx="587" cy="36"/>
          </a:xfrm>
        </p:grpSpPr>
        <p:sp>
          <p:nvSpPr>
            <p:cNvPr id="23241" name="Oval 713"/>
            <p:cNvSpPr>
              <a:spLocks noChangeArrowheads="1"/>
            </p:cNvSpPr>
            <p:nvPr/>
          </p:nvSpPr>
          <p:spPr bwMode="auto">
            <a:xfrm>
              <a:off x="2614" y="3921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42" name="Oval 714"/>
            <p:cNvSpPr>
              <a:spLocks noChangeArrowheads="1"/>
            </p:cNvSpPr>
            <p:nvPr/>
          </p:nvSpPr>
          <p:spPr bwMode="auto">
            <a:xfrm>
              <a:off x="3009" y="3921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43" name="Oval 715"/>
            <p:cNvSpPr>
              <a:spLocks noChangeArrowheads="1"/>
            </p:cNvSpPr>
            <p:nvPr/>
          </p:nvSpPr>
          <p:spPr bwMode="auto">
            <a:xfrm>
              <a:off x="2456" y="3921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44" name="Oval 716"/>
            <p:cNvSpPr>
              <a:spLocks noChangeArrowheads="1"/>
            </p:cNvSpPr>
            <p:nvPr/>
          </p:nvSpPr>
          <p:spPr bwMode="auto">
            <a:xfrm>
              <a:off x="2772" y="3921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45" name="Oval 717"/>
            <p:cNvSpPr>
              <a:spLocks noChangeArrowheads="1"/>
            </p:cNvSpPr>
            <p:nvPr/>
          </p:nvSpPr>
          <p:spPr bwMode="auto">
            <a:xfrm>
              <a:off x="2891" y="3921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46" name="Group 718"/>
          <p:cNvGrpSpPr>
            <a:grpSpLocks/>
          </p:cNvGrpSpPr>
          <p:nvPr/>
        </p:nvGrpSpPr>
        <p:grpSpPr bwMode="auto">
          <a:xfrm>
            <a:off x="7939088" y="6134100"/>
            <a:ext cx="931862" cy="57150"/>
            <a:chOff x="2523" y="3852"/>
            <a:chExt cx="587" cy="36"/>
          </a:xfrm>
        </p:grpSpPr>
        <p:sp>
          <p:nvSpPr>
            <p:cNvPr id="23247" name="Oval 719"/>
            <p:cNvSpPr>
              <a:spLocks noChangeArrowheads="1"/>
            </p:cNvSpPr>
            <p:nvPr/>
          </p:nvSpPr>
          <p:spPr bwMode="auto">
            <a:xfrm>
              <a:off x="2681" y="385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48" name="Oval 720"/>
            <p:cNvSpPr>
              <a:spLocks noChangeArrowheads="1"/>
            </p:cNvSpPr>
            <p:nvPr/>
          </p:nvSpPr>
          <p:spPr bwMode="auto">
            <a:xfrm>
              <a:off x="3076" y="385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49" name="Oval 721"/>
            <p:cNvSpPr>
              <a:spLocks noChangeArrowheads="1"/>
            </p:cNvSpPr>
            <p:nvPr/>
          </p:nvSpPr>
          <p:spPr bwMode="auto">
            <a:xfrm>
              <a:off x="2523" y="3852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50" name="Oval 722"/>
            <p:cNvSpPr>
              <a:spLocks noChangeArrowheads="1"/>
            </p:cNvSpPr>
            <p:nvPr/>
          </p:nvSpPr>
          <p:spPr bwMode="auto">
            <a:xfrm>
              <a:off x="2839" y="385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51" name="Oval 723"/>
            <p:cNvSpPr>
              <a:spLocks noChangeArrowheads="1"/>
            </p:cNvSpPr>
            <p:nvPr/>
          </p:nvSpPr>
          <p:spPr bwMode="auto">
            <a:xfrm>
              <a:off x="2957" y="3852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52" name="Group 724"/>
          <p:cNvGrpSpPr>
            <a:grpSpLocks/>
          </p:cNvGrpSpPr>
          <p:nvPr/>
        </p:nvGrpSpPr>
        <p:grpSpPr bwMode="auto">
          <a:xfrm>
            <a:off x="7824788" y="6580188"/>
            <a:ext cx="931862" cy="57150"/>
            <a:chOff x="2451" y="4133"/>
            <a:chExt cx="587" cy="36"/>
          </a:xfrm>
        </p:grpSpPr>
        <p:sp>
          <p:nvSpPr>
            <p:cNvPr id="23253" name="Oval 725"/>
            <p:cNvSpPr>
              <a:spLocks noChangeArrowheads="1"/>
            </p:cNvSpPr>
            <p:nvPr/>
          </p:nvSpPr>
          <p:spPr bwMode="auto">
            <a:xfrm>
              <a:off x="2609" y="413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54" name="Oval 726"/>
            <p:cNvSpPr>
              <a:spLocks noChangeArrowheads="1"/>
            </p:cNvSpPr>
            <p:nvPr/>
          </p:nvSpPr>
          <p:spPr bwMode="auto">
            <a:xfrm>
              <a:off x="3004" y="413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55" name="Oval 727"/>
            <p:cNvSpPr>
              <a:spLocks noChangeArrowheads="1"/>
            </p:cNvSpPr>
            <p:nvPr/>
          </p:nvSpPr>
          <p:spPr bwMode="auto">
            <a:xfrm>
              <a:off x="2451" y="413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56" name="Oval 728"/>
            <p:cNvSpPr>
              <a:spLocks noChangeArrowheads="1"/>
            </p:cNvSpPr>
            <p:nvPr/>
          </p:nvSpPr>
          <p:spPr bwMode="auto">
            <a:xfrm>
              <a:off x="2767" y="4133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57" name="Oval 729"/>
            <p:cNvSpPr>
              <a:spLocks noChangeArrowheads="1"/>
            </p:cNvSpPr>
            <p:nvPr/>
          </p:nvSpPr>
          <p:spPr bwMode="auto">
            <a:xfrm>
              <a:off x="2886" y="4133"/>
              <a:ext cx="33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58" name="Group 730"/>
          <p:cNvGrpSpPr>
            <a:grpSpLocks/>
          </p:cNvGrpSpPr>
          <p:nvPr/>
        </p:nvGrpSpPr>
        <p:grpSpPr bwMode="auto">
          <a:xfrm>
            <a:off x="7942263" y="6470650"/>
            <a:ext cx="931862" cy="57150"/>
            <a:chOff x="2525" y="4064"/>
            <a:chExt cx="587" cy="36"/>
          </a:xfrm>
        </p:grpSpPr>
        <p:sp>
          <p:nvSpPr>
            <p:cNvPr id="23259" name="Oval 731"/>
            <p:cNvSpPr>
              <a:spLocks noChangeArrowheads="1"/>
            </p:cNvSpPr>
            <p:nvPr/>
          </p:nvSpPr>
          <p:spPr bwMode="auto">
            <a:xfrm>
              <a:off x="2683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60" name="Oval 732"/>
            <p:cNvSpPr>
              <a:spLocks noChangeArrowheads="1"/>
            </p:cNvSpPr>
            <p:nvPr/>
          </p:nvSpPr>
          <p:spPr bwMode="auto">
            <a:xfrm>
              <a:off x="3078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61" name="Oval 733"/>
            <p:cNvSpPr>
              <a:spLocks noChangeArrowheads="1"/>
            </p:cNvSpPr>
            <p:nvPr/>
          </p:nvSpPr>
          <p:spPr bwMode="auto">
            <a:xfrm>
              <a:off x="2525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62" name="Oval 734"/>
            <p:cNvSpPr>
              <a:spLocks noChangeArrowheads="1"/>
            </p:cNvSpPr>
            <p:nvPr/>
          </p:nvSpPr>
          <p:spPr bwMode="auto">
            <a:xfrm>
              <a:off x="2841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63" name="Oval 735"/>
            <p:cNvSpPr>
              <a:spLocks noChangeArrowheads="1"/>
            </p:cNvSpPr>
            <p:nvPr/>
          </p:nvSpPr>
          <p:spPr bwMode="auto">
            <a:xfrm>
              <a:off x="2960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264" name="Rectangle 736"/>
          <p:cNvSpPr>
            <a:spLocks noChangeArrowheads="1"/>
          </p:cNvSpPr>
          <p:nvPr/>
        </p:nvSpPr>
        <p:spPr bwMode="auto">
          <a:xfrm>
            <a:off x="5691188" y="1143000"/>
            <a:ext cx="128746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65" name="Rectangle 737"/>
          <p:cNvSpPr>
            <a:spLocks noChangeArrowheads="1"/>
          </p:cNvSpPr>
          <p:nvPr/>
        </p:nvSpPr>
        <p:spPr bwMode="auto">
          <a:xfrm>
            <a:off x="5765801" y="1192214"/>
            <a:ext cx="10207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Cd(OH)</a:t>
            </a:r>
            <a:endParaRPr lang="en-US" sz="1600">
              <a:latin typeface="Arial" charset="0"/>
            </a:endParaRPr>
          </a:p>
        </p:txBody>
      </p:sp>
      <p:sp>
        <p:nvSpPr>
          <p:cNvPr id="23266" name="Rectangle 738"/>
          <p:cNvSpPr>
            <a:spLocks noChangeArrowheads="1"/>
          </p:cNvSpPr>
          <p:nvPr/>
        </p:nvSpPr>
        <p:spPr bwMode="auto">
          <a:xfrm>
            <a:off x="6791326" y="1354139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23267" name="Rectangle 739"/>
          <p:cNvSpPr>
            <a:spLocks noChangeArrowheads="1"/>
          </p:cNvSpPr>
          <p:nvPr/>
        </p:nvSpPr>
        <p:spPr bwMode="auto">
          <a:xfrm>
            <a:off x="7902575" y="1143000"/>
            <a:ext cx="11890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68" name="Rectangle 740"/>
          <p:cNvSpPr>
            <a:spLocks noChangeArrowheads="1"/>
          </p:cNvSpPr>
          <p:nvPr/>
        </p:nvSpPr>
        <p:spPr bwMode="auto">
          <a:xfrm>
            <a:off x="7977189" y="1192214"/>
            <a:ext cx="9239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Ni(OH)</a:t>
            </a:r>
            <a:endParaRPr lang="en-US" sz="1600">
              <a:latin typeface="Arial" charset="0"/>
            </a:endParaRPr>
          </a:p>
        </p:txBody>
      </p:sp>
      <p:sp>
        <p:nvSpPr>
          <p:cNvPr id="23269" name="Rectangle 741"/>
          <p:cNvSpPr>
            <a:spLocks noChangeArrowheads="1"/>
          </p:cNvSpPr>
          <p:nvPr/>
        </p:nvSpPr>
        <p:spPr bwMode="auto">
          <a:xfrm>
            <a:off x="8904288" y="1354139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23270" name="Rectangle 742"/>
          <p:cNvSpPr>
            <a:spLocks noChangeArrowheads="1"/>
          </p:cNvSpPr>
          <p:nvPr/>
        </p:nvSpPr>
        <p:spPr bwMode="auto">
          <a:xfrm>
            <a:off x="9571039" y="1754188"/>
            <a:ext cx="814387" cy="685800"/>
          </a:xfrm>
          <a:prstGeom prst="rect">
            <a:avLst/>
          </a:prstGeom>
          <a:solidFill>
            <a:srgbClr val="618FFD"/>
          </a:solidFill>
          <a:ln w="11113">
            <a:solidFill>
              <a:srgbClr val="618FFD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1" name="Rectangle 743"/>
          <p:cNvSpPr>
            <a:spLocks noChangeArrowheads="1"/>
          </p:cNvSpPr>
          <p:nvPr/>
        </p:nvSpPr>
        <p:spPr bwMode="auto">
          <a:xfrm>
            <a:off x="9788525" y="1808163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état</a:t>
            </a:r>
            <a:endParaRPr lang="en-US" sz="1600">
              <a:latin typeface="Arial" charset="0"/>
            </a:endParaRPr>
          </a:p>
        </p:txBody>
      </p:sp>
      <p:sp>
        <p:nvSpPr>
          <p:cNvPr id="23272" name="Rectangle 744"/>
          <p:cNvSpPr>
            <a:spLocks noChangeArrowheads="1"/>
          </p:cNvSpPr>
          <p:nvPr/>
        </p:nvSpPr>
        <p:spPr bwMode="auto">
          <a:xfrm>
            <a:off x="9652000" y="2108200"/>
            <a:ext cx="66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initial</a:t>
            </a:r>
            <a:endParaRPr lang="en-US" sz="1600">
              <a:latin typeface="Arial" charset="0"/>
            </a:endParaRPr>
          </a:p>
        </p:txBody>
      </p:sp>
      <p:sp>
        <p:nvSpPr>
          <p:cNvPr id="23273" name="Rectangle 745"/>
          <p:cNvSpPr>
            <a:spLocks noChangeArrowheads="1"/>
          </p:cNvSpPr>
          <p:nvPr/>
        </p:nvSpPr>
        <p:spPr bwMode="auto">
          <a:xfrm>
            <a:off x="5722939" y="3576638"/>
            <a:ext cx="3316287" cy="1206500"/>
          </a:xfrm>
          <a:prstGeom prst="rect">
            <a:avLst/>
          </a:prstGeom>
          <a:solidFill>
            <a:srgbClr val="FAFD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4" name="Rectangle 746"/>
          <p:cNvSpPr>
            <a:spLocks noChangeArrowheads="1"/>
          </p:cNvSpPr>
          <p:nvPr/>
        </p:nvSpPr>
        <p:spPr bwMode="auto">
          <a:xfrm>
            <a:off x="7856539" y="3619501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5" name="Rectangle 747"/>
          <p:cNvSpPr>
            <a:spLocks noChangeArrowheads="1"/>
          </p:cNvSpPr>
          <p:nvPr/>
        </p:nvSpPr>
        <p:spPr bwMode="auto">
          <a:xfrm>
            <a:off x="7856539" y="3952876"/>
            <a:ext cx="1057275" cy="104775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6" name="Rectangle 748"/>
          <p:cNvSpPr>
            <a:spLocks noChangeArrowheads="1"/>
          </p:cNvSpPr>
          <p:nvPr/>
        </p:nvSpPr>
        <p:spPr bwMode="auto">
          <a:xfrm>
            <a:off x="7848601" y="430212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7" name="Rectangle 749"/>
          <p:cNvSpPr>
            <a:spLocks noChangeArrowheads="1"/>
          </p:cNvSpPr>
          <p:nvPr/>
        </p:nvSpPr>
        <p:spPr bwMode="auto">
          <a:xfrm>
            <a:off x="7856539" y="4641850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8" name="Rectangle 750"/>
          <p:cNvSpPr>
            <a:spLocks noChangeArrowheads="1"/>
          </p:cNvSpPr>
          <p:nvPr/>
        </p:nvSpPr>
        <p:spPr bwMode="auto">
          <a:xfrm>
            <a:off x="5768975" y="3187700"/>
            <a:ext cx="541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79" name="Rectangle 751"/>
          <p:cNvSpPr>
            <a:spLocks noChangeArrowheads="1"/>
          </p:cNvSpPr>
          <p:nvPr/>
        </p:nvSpPr>
        <p:spPr bwMode="auto">
          <a:xfrm>
            <a:off x="5843588" y="3238501"/>
            <a:ext cx="39273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Cd</a:t>
            </a:r>
            <a:endParaRPr lang="en-US" sz="1600">
              <a:latin typeface="Arial" charset="0"/>
            </a:endParaRPr>
          </a:p>
        </p:txBody>
      </p:sp>
      <p:sp>
        <p:nvSpPr>
          <p:cNvPr id="23280" name="Rectangle 752"/>
          <p:cNvSpPr>
            <a:spLocks noChangeArrowheads="1"/>
          </p:cNvSpPr>
          <p:nvPr/>
        </p:nvSpPr>
        <p:spPr bwMode="auto">
          <a:xfrm>
            <a:off x="7902576" y="3187700"/>
            <a:ext cx="1109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81" name="Rectangle 753"/>
          <p:cNvSpPr>
            <a:spLocks noChangeArrowheads="1"/>
          </p:cNvSpPr>
          <p:nvPr/>
        </p:nvSpPr>
        <p:spPr bwMode="auto">
          <a:xfrm>
            <a:off x="7977189" y="3238501"/>
            <a:ext cx="966611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Arial" charset="0"/>
              </a:rPr>
              <a:t>NiOOH</a:t>
            </a:r>
            <a:endParaRPr lang="en-US" sz="1600">
              <a:latin typeface="Arial" charset="0"/>
            </a:endParaRPr>
          </a:p>
        </p:txBody>
      </p:sp>
      <p:sp>
        <p:nvSpPr>
          <p:cNvPr id="23282" name="Rectangle 754"/>
          <p:cNvSpPr>
            <a:spLocks noChangeArrowheads="1"/>
          </p:cNvSpPr>
          <p:nvPr/>
        </p:nvSpPr>
        <p:spPr bwMode="auto">
          <a:xfrm>
            <a:off x="9366251" y="3767138"/>
            <a:ext cx="1222375" cy="685800"/>
          </a:xfrm>
          <a:prstGeom prst="rect">
            <a:avLst/>
          </a:prstGeom>
          <a:solidFill>
            <a:srgbClr val="618FFD"/>
          </a:solidFill>
          <a:ln w="11113">
            <a:solidFill>
              <a:srgbClr val="618FFD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83" name="Rectangle 755"/>
          <p:cNvSpPr>
            <a:spLocks noChangeArrowheads="1"/>
          </p:cNvSpPr>
          <p:nvPr/>
        </p:nvSpPr>
        <p:spPr bwMode="auto">
          <a:xfrm>
            <a:off x="9445626" y="3819525"/>
            <a:ext cx="1071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première</a:t>
            </a:r>
            <a:endParaRPr lang="en-US" sz="1600">
              <a:latin typeface="Arial" charset="0"/>
            </a:endParaRPr>
          </a:p>
        </p:txBody>
      </p:sp>
      <p:sp>
        <p:nvSpPr>
          <p:cNvPr id="23284" name="Rectangle 756"/>
          <p:cNvSpPr>
            <a:spLocks noChangeArrowheads="1"/>
          </p:cNvSpPr>
          <p:nvPr/>
        </p:nvSpPr>
        <p:spPr bwMode="auto">
          <a:xfrm>
            <a:off x="9564689" y="4121151"/>
            <a:ext cx="8415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charge</a:t>
            </a:r>
            <a:endParaRPr lang="en-US" sz="1600">
              <a:latin typeface="Arial" charset="0"/>
            </a:endParaRPr>
          </a:p>
        </p:txBody>
      </p:sp>
      <p:grpSp>
        <p:nvGrpSpPr>
          <p:cNvPr id="23285" name="Group 757"/>
          <p:cNvGrpSpPr>
            <a:grpSpLocks/>
          </p:cNvGrpSpPr>
          <p:nvPr/>
        </p:nvGrpSpPr>
        <p:grpSpPr bwMode="auto">
          <a:xfrm rot="-190237">
            <a:off x="7291388" y="4435475"/>
            <a:ext cx="508000" cy="114300"/>
            <a:chOff x="2115" y="2782"/>
            <a:chExt cx="320" cy="72"/>
          </a:xfrm>
        </p:grpSpPr>
        <p:sp>
          <p:nvSpPr>
            <p:cNvPr id="23286" name="Freeform 758"/>
            <p:cNvSpPr>
              <a:spLocks/>
            </p:cNvSpPr>
            <p:nvPr/>
          </p:nvSpPr>
          <p:spPr bwMode="auto">
            <a:xfrm>
              <a:off x="2185" y="2811"/>
              <a:ext cx="250" cy="26"/>
            </a:xfrm>
            <a:custGeom>
              <a:avLst/>
              <a:gdLst/>
              <a:ahLst/>
              <a:cxnLst>
                <a:cxn ang="0">
                  <a:pos x="499" y="51"/>
                </a:cxn>
                <a:cxn ang="0">
                  <a:pos x="501" y="25"/>
                </a:cxn>
                <a:cxn ang="0">
                  <a:pos x="2" y="0"/>
                </a:cxn>
                <a:cxn ang="0">
                  <a:pos x="0" y="27"/>
                </a:cxn>
                <a:cxn ang="0">
                  <a:pos x="499" y="51"/>
                </a:cxn>
              </a:cxnLst>
              <a:rect l="0" t="0" r="r" b="b"/>
              <a:pathLst>
                <a:path w="501" h="51">
                  <a:moveTo>
                    <a:pt x="499" y="51"/>
                  </a:moveTo>
                  <a:lnTo>
                    <a:pt x="501" y="25"/>
                  </a:lnTo>
                  <a:lnTo>
                    <a:pt x="2" y="0"/>
                  </a:lnTo>
                  <a:lnTo>
                    <a:pt x="0" y="27"/>
                  </a:lnTo>
                  <a:lnTo>
                    <a:pt x="499" y="51"/>
                  </a:lnTo>
                  <a:close/>
                </a:path>
              </a:pathLst>
            </a:custGeom>
            <a:solidFill>
              <a:srgbClr val="FC01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87" name="Freeform 759"/>
            <p:cNvSpPr>
              <a:spLocks/>
            </p:cNvSpPr>
            <p:nvPr/>
          </p:nvSpPr>
          <p:spPr bwMode="auto">
            <a:xfrm>
              <a:off x="2115" y="2782"/>
              <a:ext cx="74" cy="72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0" y="65"/>
                </a:cxn>
                <a:cxn ang="0">
                  <a:pos x="142" y="143"/>
                </a:cxn>
                <a:cxn ang="0">
                  <a:pos x="149" y="0"/>
                </a:cxn>
              </a:cxnLst>
              <a:rect l="0" t="0" r="r" b="b"/>
              <a:pathLst>
                <a:path w="149" h="143">
                  <a:moveTo>
                    <a:pt x="149" y="0"/>
                  </a:moveTo>
                  <a:lnTo>
                    <a:pt x="0" y="65"/>
                  </a:lnTo>
                  <a:lnTo>
                    <a:pt x="142" y="143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C01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288" name="Group 760"/>
          <p:cNvGrpSpPr>
            <a:grpSpLocks/>
          </p:cNvGrpSpPr>
          <p:nvPr/>
        </p:nvGrpSpPr>
        <p:grpSpPr bwMode="auto">
          <a:xfrm>
            <a:off x="9039226" y="4500563"/>
            <a:ext cx="481013" cy="112712"/>
            <a:chOff x="3264" y="2823"/>
            <a:chExt cx="303" cy="71"/>
          </a:xfrm>
        </p:grpSpPr>
        <p:sp>
          <p:nvSpPr>
            <p:cNvPr id="23289" name="Rectangle 761"/>
            <p:cNvSpPr>
              <a:spLocks noChangeArrowheads="1"/>
            </p:cNvSpPr>
            <p:nvPr/>
          </p:nvSpPr>
          <p:spPr bwMode="auto">
            <a:xfrm>
              <a:off x="3264" y="2851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90" name="Freeform 762"/>
            <p:cNvSpPr>
              <a:spLocks/>
            </p:cNvSpPr>
            <p:nvPr/>
          </p:nvSpPr>
          <p:spPr bwMode="auto">
            <a:xfrm>
              <a:off x="3496" y="2823"/>
              <a:ext cx="71" cy="7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3" y="71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143" h="144">
                  <a:moveTo>
                    <a:pt x="0" y="144"/>
                  </a:moveTo>
                  <a:lnTo>
                    <a:pt x="143" y="71"/>
                  </a:lnTo>
                  <a:lnTo>
                    <a:pt x="0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291" name="Rectangle 763"/>
          <p:cNvSpPr>
            <a:spLocks noChangeArrowheads="1"/>
          </p:cNvSpPr>
          <p:nvPr/>
        </p:nvSpPr>
        <p:spPr bwMode="auto">
          <a:xfrm>
            <a:off x="9017000" y="4271964"/>
            <a:ext cx="3127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92" name="Rectangle 764"/>
          <p:cNvSpPr>
            <a:spLocks noChangeArrowheads="1"/>
          </p:cNvSpPr>
          <p:nvPr/>
        </p:nvSpPr>
        <p:spPr bwMode="auto">
          <a:xfrm>
            <a:off x="9091613" y="4319588"/>
            <a:ext cx="1218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1600">
              <a:latin typeface="Arial" charset="0"/>
            </a:endParaRPr>
          </a:p>
        </p:txBody>
      </p:sp>
      <p:sp>
        <p:nvSpPr>
          <p:cNvPr id="23293" name="Rectangle 765"/>
          <p:cNvSpPr>
            <a:spLocks noChangeArrowheads="1"/>
          </p:cNvSpPr>
          <p:nvPr/>
        </p:nvSpPr>
        <p:spPr bwMode="auto">
          <a:xfrm>
            <a:off x="9209088" y="4324351"/>
            <a:ext cx="464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grpSp>
        <p:nvGrpSpPr>
          <p:cNvPr id="23294" name="Group 766"/>
          <p:cNvGrpSpPr>
            <a:grpSpLocks/>
          </p:cNvGrpSpPr>
          <p:nvPr/>
        </p:nvGrpSpPr>
        <p:grpSpPr bwMode="auto">
          <a:xfrm>
            <a:off x="9039226" y="4500563"/>
            <a:ext cx="481013" cy="112712"/>
            <a:chOff x="3264" y="2823"/>
            <a:chExt cx="303" cy="71"/>
          </a:xfrm>
        </p:grpSpPr>
        <p:sp>
          <p:nvSpPr>
            <p:cNvPr id="23295" name="Rectangle 767"/>
            <p:cNvSpPr>
              <a:spLocks noChangeArrowheads="1"/>
            </p:cNvSpPr>
            <p:nvPr/>
          </p:nvSpPr>
          <p:spPr bwMode="auto">
            <a:xfrm>
              <a:off x="3264" y="2851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296" name="Freeform 768"/>
            <p:cNvSpPr>
              <a:spLocks/>
            </p:cNvSpPr>
            <p:nvPr/>
          </p:nvSpPr>
          <p:spPr bwMode="auto">
            <a:xfrm>
              <a:off x="3496" y="2823"/>
              <a:ext cx="71" cy="7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3" y="71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143" h="144">
                  <a:moveTo>
                    <a:pt x="0" y="144"/>
                  </a:moveTo>
                  <a:lnTo>
                    <a:pt x="143" y="71"/>
                  </a:lnTo>
                  <a:lnTo>
                    <a:pt x="0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297" name="Rectangle 769"/>
          <p:cNvSpPr>
            <a:spLocks noChangeArrowheads="1"/>
          </p:cNvSpPr>
          <p:nvPr/>
        </p:nvSpPr>
        <p:spPr bwMode="auto">
          <a:xfrm>
            <a:off x="9017000" y="4271964"/>
            <a:ext cx="3127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298" name="Rectangle 770"/>
          <p:cNvSpPr>
            <a:spLocks noChangeArrowheads="1"/>
          </p:cNvSpPr>
          <p:nvPr/>
        </p:nvSpPr>
        <p:spPr bwMode="auto">
          <a:xfrm>
            <a:off x="9091613" y="4319588"/>
            <a:ext cx="1218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1600">
              <a:latin typeface="Arial" charset="0"/>
            </a:endParaRPr>
          </a:p>
        </p:txBody>
      </p:sp>
      <p:sp>
        <p:nvSpPr>
          <p:cNvPr id="23299" name="Rectangle 771"/>
          <p:cNvSpPr>
            <a:spLocks noChangeArrowheads="1"/>
          </p:cNvSpPr>
          <p:nvPr/>
        </p:nvSpPr>
        <p:spPr bwMode="auto">
          <a:xfrm>
            <a:off x="9209088" y="4324351"/>
            <a:ext cx="464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3300" name="Rectangle 772"/>
          <p:cNvSpPr>
            <a:spLocks noChangeArrowheads="1"/>
          </p:cNvSpPr>
          <p:nvPr/>
        </p:nvSpPr>
        <p:spPr bwMode="auto">
          <a:xfrm>
            <a:off x="9328150" y="5697538"/>
            <a:ext cx="1263650" cy="673100"/>
          </a:xfrm>
          <a:prstGeom prst="rect">
            <a:avLst/>
          </a:prstGeom>
          <a:solidFill>
            <a:srgbClr val="618F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1" name="Rectangle 773"/>
          <p:cNvSpPr>
            <a:spLocks noChangeArrowheads="1"/>
          </p:cNvSpPr>
          <p:nvPr/>
        </p:nvSpPr>
        <p:spPr bwMode="auto">
          <a:xfrm>
            <a:off x="9429751" y="5745163"/>
            <a:ext cx="1071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première</a:t>
            </a:r>
            <a:endParaRPr lang="en-US" sz="1600">
              <a:latin typeface="Arial" charset="0"/>
            </a:endParaRPr>
          </a:p>
        </p:txBody>
      </p:sp>
      <p:sp>
        <p:nvSpPr>
          <p:cNvPr id="23302" name="Rectangle 774"/>
          <p:cNvSpPr>
            <a:spLocks noChangeArrowheads="1"/>
          </p:cNvSpPr>
          <p:nvPr/>
        </p:nvSpPr>
        <p:spPr bwMode="auto">
          <a:xfrm>
            <a:off x="9401175" y="6045200"/>
            <a:ext cx="113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décharge</a:t>
            </a:r>
            <a:endParaRPr lang="en-US" sz="1600">
              <a:latin typeface="Arial" charset="0"/>
            </a:endParaRPr>
          </a:p>
        </p:txBody>
      </p:sp>
      <p:sp>
        <p:nvSpPr>
          <p:cNvPr id="23303" name="Rectangle 775"/>
          <p:cNvSpPr>
            <a:spLocks noChangeArrowheads="1"/>
          </p:cNvSpPr>
          <p:nvPr/>
        </p:nvSpPr>
        <p:spPr bwMode="auto">
          <a:xfrm>
            <a:off x="5722939" y="1565275"/>
            <a:ext cx="3316287" cy="1206500"/>
          </a:xfrm>
          <a:prstGeom prst="rect">
            <a:avLst/>
          </a:prstGeom>
          <a:solidFill>
            <a:srgbClr val="FAFD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4" name="Rectangle 776"/>
          <p:cNvSpPr>
            <a:spLocks noChangeArrowheads="1"/>
          </p:cNvSpPr>
          <p:nvPr/>
        </p:nvSpPr>
        <p:spPr bwMode="auto">
          <a:xfrm>
            <a:off x="7856539" y="1614488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5" name="Rectangle 777"/>
          <p:cNvSpPr>
            <a:spLocks noChangeArrowheads="1"/>
          </p:cNvSpPr>
          <p:nvPr/>
        </p:nvSpPr>
        <p:spPr bwMode="auto">
          <a:xfrm>
            <a:off x="7856539" y="1955801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6" name="Rectangle 778"/>
          <p:cNvSpPr>
            <a:spLocks noChangeArrowheads="1"/>
          </p:cNvSpPr>
          <p:nvPr/>
        </p:nvSpPr>
        <p:spPr bwMode="auto">
          <a:xfrm>
            <a:off x="7856539" y="228917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7" name="Rectangle 779"/>
          <p:cNvSpPr>
            <a:spLocks noChangeArrowheads="1"/>
          </p:cNvSpPr>
          <p:nvPr/>
        </p:nvSpPr>
        <p:spPr bwMode="auto">
          <a:xfrm>
            <a:off x="7856539" y="2632076"/>
            <a:ext cx="1057275" cy="104775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8" name="Rectangle 780"/>
          <p:cNvSpPr>
            <a:spLocks noChangeArrowheads="1"/>
          </p:cNvSpPr>
          <p:nvPr/>
        </p:nvSpPr>
        <p:spPr bwMode="auto">
          <a:xfrm>
            <a:off x="6972301" y="1873250"/>
            <a:ext cx="5683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09" name="Rectangle 781"/>
          <p:cNvSpPr>
            <a:spLocks noChangeArrowheads="1"/>
          </p:cNvSpPr>
          <p:nvPr/>
        </p:nvSpPr>
        <p:spPr bwMode="auto">
          <a:xfrm>
            <a:off x="7045326" y="1917700"/>
            <a:ext cx="423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KOH</a:t>
            </a:r>
            <a:endParaRPr lang="en-US" sz="1600">
              <a:latin typeface="Arial" charset="0"/>
            </a:endParaRPr>
          </a:p>
        </p:txBody>
      </p:sp>
      <p:sp>
        <p:nvSpPr>
          <p:cNvPr id="23310" name="Rectangle 782"/>
          <p:cNvSpPr>
            <a:spLocks noChangeArrowheads="1"/>
          </p:cNvSpPr>
          <p:nvPr/>
        </p:nvSpPr>
        <p:spPr bwMode="auto">
          <a:xfrm>
            <a:off x="7078663" y="2144713"/>
            <a:ext cx="1394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H</a:t>
            </a:r>
            <a:endParaRPr lang="en-US" sz="1600">
              <a:latin typeface="Arial" charset="0"/>
            </a:endParaRPr>
          </a:p>
        </p:txBody>
      </p:sp>
      <p:sp>
        <p:nvSpPr>
          <p:cNvPr id="23311" name="Rectangle 783"/>
          <p:cNvSpPr>
            <a:spLocks noChangeArrowheads="1"/>
          </p:cNvSpPr>
          <p:nvPr/>
        </p:nvSpPr>
        <p:spPr bwMode="auto">
          <a:xfrm>
            <a:off x="7215188" y="2255838"/>
            <a:ext cx="69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23312" name="Rectangle 784"/>
          <p:cNvSpPr>
            <a:spLocks noChangeArrowheads="1"/>
          </p:cNvSpPr>
          <p:nvPr/>
        </p:nvSpPr>
        <p:spPr bwMode="auto">
          <a:xfrm>
            <a:off x="7283450" y="2144713"/>
            <a:ext cx="1476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O</a:t>
            </a:r>
            <a:endParaRPr lang="en-US" sz="1600">
              <a:latin typeface="Arial" charset="0"/>
            </a:endParaRPr>
          </a:p>
        </p:txBody>
      </p:sp>
      <p:grpSp>
        <p:nvGrpSpPr>
          <p:cNvPr id="23313" name="Group 785"/>
          <p:cNvGrpSpPr>
            <a:grpSpLocks/>
          </p:cNvGrpSpPr>
          <p:nvPr/>
        </p:nvGrpSpPr>
        <p:grpSpPr bwMode="auto">
          <a:xfrm>
            <a:off x="5172076" y="6599238"/>
            <a:ext cx="481013" cy="112712"/>
            <a:chOff x="780" y="4145"/>
            <a:chExt cx="303" cy="71"/>
          </a:xfrm>
        </p:grpSpPr>
        <p:sp>
          <p:nvSpPr>
            <p:cNvPr id="23314" name="Rectangle 786"/>
            <p:cNvSpPr>
              <a:spLocks noChangeArrowheads="1"/>
            </p:cNvSpPr>
            <p:nvPr/>
          </p:nvSpPr>
          <p:spPr bwMode="auto">
            <a:xfrm>
              <a:off x="850" y="4173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15" name="Freeform 787"/>
            <p:cNvSpPr>
              <a:spLocks/>
            </p:cNvSpPr>
            <p:nvPr/>
          </p:nvSpPr>
          <p:spPr bwMode="auto">
            <a:xfrm>
              <a:off x="780" y="4145"/>
              <a:ext cx="72" cy="71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0" y="71"/>
                </a:cxn>
                <a:cxn ang="0">
                  <a:pos x="145" y="144"/>
                </a:cxn>
                <a:cxn ang="0">
                  <a:pos x="145" y="0"/>
                </a:cxn>
              </a:cxnLst>
              <a:rect l="0" t="0" r="r" b="b"/>
              <a:pathLst>
                <a:path w="145" h="144">
                  <a:moveTo>
                    <a:pt x="145" y="0"/>
                  </a:moveTo>
                  <a:lnTo>
                    <a:pt x="0" y="71"/>
                  </a:lnTo>
                  <a:lnTo>
                    <a:pt x="145" y="14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316" name="Rectangle 788"/>
          <p:cNvSpPr>
            <a:spLocks noChangeArrowheads="1"/>
          </p:cNvSpPr>
          <p:nvPr/>
        </p:nvSpPr>
        <p:spPr bwMode="auto">
          <a:xfrm>
            <a:off x="5345114" y="6370639"/>
            <a:ext cx="3127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17" name="Rectangle 789"/>
          <p:cNvSpPr>
            <a:spLocks noChangeArrowheads="1"/>
          </p:cNvSpPr>
          <p:nvPr/>
        </p:nvSpPr>
        <p:spPr bwMode="auto">
          <a:xfrm>
            <a:off x="5419725" y="6418263"/>
            <a:ext cx="1218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1600">
              <a:latin typeface="Arial" charset="0"/>
            </a:endParaRPr>
          </a:p>
        </p:txBody>
      </p:sp>
      <p:sp>
        <p:nvSpPr>
          <p:cNvPr id="23318" name="Rectangle 790"/>
          <p:cNvSpPr>
            <a:spLocks noChangeArrowheads="1"/>
          </p:cNvSpPr>
          <p:nvPr/>
        </p:nvSpPr>
        <p:spPr bwMode="auto">
          <a:xfrm>
            <a:off x="5537200" y="6423026"/>
            <a:ext cx="460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grpSp>
        <p:nvGrpSpPr>
          <p:cNvPr id="23319" name="Group 791"/>
          <p:cNvGrpSpPr>
            <a:grpSpLocks/>
          </p:cNvGrpSpPr>
          <p:nvPr/>
        </p:nvGrpSpPr>
        <p:grpSpPr bwMode="auto">
          <a:xfrm>
            <a:off x="5164138" y="4500563"/>
            <a:ext cx="481012" cy="112712"/>
            <a:chOff x="775" y="2823"/>
            <a:chExt cx="303" cy="71"/>
          </a:xfrm>
        </p:grpSpPr>
        <p:sp>
          <p:nvSpPr>
            <p:cNvPr id="23320" name="Rectangle 792"/>
            <p:cNvSpPr>
              <a:spLocks noChangeArrowheads="1"/>
            </p:cNvSpPr>
            <p:nvPr/>
          </p:nvSpPr>
          <p:spPr bwMode="auto">
            <a:xfrm>
              <a:off x="775" y="2851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21" name="Freeform 793"/>
            <p:cNvSpPr>
              <a:spLocks/>
            </p:cNvSpPr>
            <p:nvPr/>
          </p:nvSpPr>
          <p:spPr bwMode="auto">
            <a:xfrm>
              <a:off x="1006" y="2823"/>
              <a:ext cx="72" cy="7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3" y="71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143" h="144">
                  <a:moveTo>
                    <a:pt x="0" y="144"/>
                  </a:moveTo>
                  <a:lnTo>
                    <a:pt x="143" y="71"/>
                  </a:lnTo>
                  <a:lnTo>
                    <a:pt x="0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322" name="Rectangle 794"/>
          <p:cNvSpPr>
            <a:spLocks noChangeArrowheads="1"/>
          </p:cNvSpPr>
          <p:nvPr/>
        </p:nvSpPr>
        <p:spPr bwMode="auto">
          <a:xfrm>
            <a:off x="5141914" y="4056064"/>
            <a:ext cx="3127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24" name="Rectangle 796"/>
          <p:cNvSpPr>
            <a:spLocks noChangeArrowheads="1"/>
          </p:cNvSpPr>
          <p:nvPr/>
        </p:nvSpPr>
        <p:spPr bwMode="auto">
          <a:xfrm>
            <a:off x="5332413" y="4108451"/>
            <a:ext cx="464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grpSp>
        <p:nvGrpSpPr>
          <p:cNvPr id="23325" name="Group 797"/>
          <p:cNvGrpSpPr>
            <a:grpSpLocks/>
          </p:cNvGrpSpPr>
          <p:nvPr/>
        </p:nvGrpSpPr>
        <p:grpSpPr bwMode="auto">
          <a:xfrm>
            <a:off x="5164138" y="4500563"/>
            <a:ext cx="481012" cy="112712"/>
            <a:chOff x="775" y="2823"/>
            <a:chExt cx="303" cy="71"/>
          </a:xfrm>
        </p:grpSpPr>
        <p:sp>
          <p:nvSpPr>
            <p:cNvPr id="23326" name="Rectangle 798"/>
            <p:cNvSpPr>
              <a:spLocks noChangeArrowheads="1"/>
            </p:cNvSpPr>
            <p:nvPr/>
          </p:nvSpPr>
          <p:spPr bwMode="auto">
            <a:xfrm>
              <a:off x="775" y="2851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27" name="Freeform 799"/>
            <p:cNvSpPr>
              <a:spLocks/>
            </p:cNvSpPr>
            <p:nvPr/>
          </p:nvSpPr>
          <p:spPr bwMode="auto">
            <a:xfrm>
              <a:off x="1006" y="2823"/>
              <a:ext cx="72" cy="7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3" y="71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143" h="144">
                  <a:moveTo>
                    <a:pt x="0" y="144"/>
                  </a:moveTo>
                  <a:lnTo>
                    <a:pt x="143" y="71"/>
                  </a:lnTo>
                  <a:lnTo>
                    <a:pt x="0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331" name="Group 803"/>
          <p:cNvGrpSpPr>
            <a:grpSpLocks/>
          </p:cNvGrpSpPr>
          <p:nvPr/>
        </p:nvGrpSpPr>
        <p:grpSpPr bwMode="auto">
          <a:xfrm>
            <a:off x="9123363" y="6599238"/>
            <a:ext cx="481012" cy="112712"/>
            <a:chOff x="3269" y="4145"/>
            <a:chExt cx="303" cy="71"/>
          </a:xfrm>
        </p:grpSpPr>
        <p:sp>
          <p:nvSpPr>
            <p:cNvPr id="23332" name="Rectangle 804"/>
            <p:cNvSpPr>
              <a:spLocks noChangeArrowheads="1"/>
            </p:cNvSpPr>
            <p:nvPr/>
          </p:nvSpPr>
          <p:spPr bwMode="auto">
            <a:xfrm>
              <a:off x="3339" y="4173"/>
              <a:ext cx="23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33" name="Freeform 805"/>
            <p:cNvSpPr>
              <a:spLocks/>
            </p:cNvSpPr>
            <p:nvPr/>
          </p:nvSpPr>
          <p:spPr bwMode="auto">
            <a:xfrm>
              <a:off x="3269" y="4145"/>
              <a:ext cx="73" cy="71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0" y="71"/>
                </a:cxn>
                <a:cxn ang="0">
                  <a:pos x="145" y="144"/>
                </a:cxn>
                <a:cxn ang="0">
                  <a:pos x="145" y="0"/>
                </a:cxn>
              </a:cxnLst>
              <a:rect l="0" t="0" r="r" b="b"/>
              <a:pathLst>
                <a:path w="145" h="144">
                  <a:moveTo>
                    <a:pt x="145" y="0"/>
                  </a:moveTo>
                  <a:lnTo>
                    <a:pt x="0" y="71"/>
                  </a:lnTo>
                  <a:lnTo>
                    <a:pt x="145" y="14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334" name="Rectangle 806"/>
          <p:cNvSpPr>
            <a:spLocks noChangeArrowheads="1"/>
          </p:cNvSpPr>
          <p:nvPr/>
        </p:nvSpPr>
        <p:spPr bwMode="auto">
          <a:xfrm>
            <a:off x="9290050" y="6370639"/>
            <a:ext cx="3127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35" name="Rectangle 807"/>
          <p:cNvSpPr>
            <a:spLocks noChangeArrowheads="1"/>
          </p:cNvSpPr>
          <p:nvPr/>
        </p:nvSpPr>
        <p:spPr bwMode="auto">
          <a:xfrm>
            <a:off x="9364663" y="6418263"/>
            <a:ext cx="1218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1600">
              <a:latin typeface="Arial" charset="0"/>
            </a:endParaRPr>
          </a:p>
        </p:txBody>
      </p:sp>
      <p:sp>
        <p:nvSpPr>
          <p:cNvPr id="23336" name="Rectangle 808"/>
          <p:cNvSpPr>
            <a:spLocks noChangeArrowheads="1"/>
          </p:cNvSpPr>
          <p:nvPr/>
        </p:nvSpPr>
        <p:spPr bwMode="auto">
          <a:xfrm>
            <a:off x="9480550" y="6423026"/>
            <a:ext cx="460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3337" name="Rectangle 809"/>
          <p:cNvSpPr>
            <a:spLocks noChangeArrowheads="1"/>
          </p:cNvSpPr>
          <p:nvPr/>
        </p:nvSpPr>
        <p:spPr bwMode="auto">
          <a:xfrm>
            <a:off x="5637214" y="5616575"/>
            <a:ext cx="3316287" cy="1208088"/>
          </a:xfrm>
          <a:prstGeom prst="rect">
            <a:avLst/>
          </a:prstGeom>
          <a:solidFill>
            <a:srgbClr val="FAFD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38" name="Oval 810"/>
          <p:cNvSpPr>
            <a:spLocks noChangeArrowheads="1"/>
          </p:cNvSpPr>
          <p:nvPr/>
        </p:nvSpPr>
        <p:spPr bwMode="auto">
          <a:xfrm>
            <a:off x="8126414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39" name="Oval 811"/>
          <p:cNvSpPr>
            <a:spLocks noChangeArrowheads="1"/>
          </p:cNvSpPr>
          <p:nvPr/>
        </p:nvSpPr>
        <p:spPr bwMode="auto">
          <a:xfrm>
            <a:off x="8753476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0" name="Oval 812"/>
          <p:cNvSpPr>
            <a:spLocks noChangeArrowheads="1"/>
          </p:cNvSpPr>
          <p:nvPr/>
        </p:nvSpPr>
        <p:spPr bwMode="auto">
          <a:xfrm>
            <a:off x="7875589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1" name="Oval 813"/>
          <p:cNvSpPr>
            <a:spLocks noChangeArrowheads="1"/>
          </p:cNvSpPr>
          <p:nvPr/>
        </p:nvSpPr>
        <p:spPr bwMode="auto">
          <a:xfrm>
            <a:off x="8377239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2" name="Oval 814"/>
          <p:cNvSpPr>
            <a:spLocks noChangeArrowheads="1"/>
          </p:cNvSpPr>
          <p:nvPr/>
        </p:nvSpPr>
        <p:spPr bwMode="auto">
          <a:xfrm>
            <a:off x="8566151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3" name="Oval 815"/>
          <p:cNvSpPr>
            <a:spLocks noChangeArrowheads="1"/>
          </p:cNvSpPr>
          <p:nvPr/>
        </p:nvSpPr>
        <p:spPr bwMode="auto">
          <a:xfrm>
            <a:off x="8126414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4" name="Oval 816"/>
          <p:cNvSpPr>
            <a:spLocks noChangeArrowheads="1"/>
          </p:cNvSpPr>
          <p:nvPr/>
        </p:nvSpPr>
        <p:spPr bwMode="auto">
          <a:xfrm>
            <a:off x="8753476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5" name="Oval 817"/>
          <p:cNvSpPr>
            <a:spLocks noChangeArrowheads="1"/>
          </p:cNvSpPr>
          <p:nvPr/>
        </p:nvSpPr>
        <p:spPr bwMode="auto">
          <a:xfrm>
            <a:off x="7875589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6" name="Oval 818"/>
          <p:cNvSpPr>
            <a:spLocks noChangeArrowheads="1"/>
          </p:cNvSpPr>
          <p:nvPr/>
        </p:nvSpPr>
        <p:spPr bwMode="auto">
          <a:xfrm>
            <a:off x="8377239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347" name="Oval 819"/>
          <p:cNvSpPr>
            <a:spLocks noChangeArrowheads="1"/>
          </p:cNvSpPr>
          <p:nvPr/>
        </p:nvSpPr>
        <p:spPr bwMode="auto">
          <a:xfrm>
            <a:off x="8566151" y="18684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3348" name="Group 820"/>
          <p:cNvGrpSpPr>
            <a:grpSpLocks/>
          </p:cNvGrpSpPr>
          <p:nvPr/>
        </p:nvGrpSpPr>
        <p:grpSpPr bwMode="auto">
          <a:xfrm>
            <a:off x="9918700" y="2438400"/>
            <a:ext cx="115888" cy="1239838"/>
            <a:chOff x="3818" y="1524"/>
            <a:chExt cx="73" cy="781"/>
          </a:xfrm>
        </p:grpSpPr>
        <p:sp>
          <p:nvSpPr>
            <p:cNvPr id="23349" name="Freeform 821"/>
            <p:cNvSpPr>
              <a:spLocks/>
            </p:cNvSpPr>
            <p:nvPr/>
          </p:nvSpPr>
          <p:spPr bwMode="auto">
            <a:xfrm>
              <a:off x="3844" y="1524"/>
              <a:ext cx="17" cy="71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0"/>
                </a:cxn>
                <a:cxn ang="0">
                  <a:pos x="8" y="1421"/>
                </a:cxn>
                <a:cxn ang="0">
                  <a:pos x="35" y="1421"/>
                </a:cxn>
                <a:cxn ang="0">
                  <a:pos x="26" y="0"/>
                </a:cxn>
              </a:cxnLst>
              <a:rect l="0" t="0" r="r" b="b"/>
              <a:pathLst>
                <a:path w="35" h="1421">
                  <a:moveTo>
                    <a:pt x="26" y="0"/>
                  </a:moveTo>
                  <a:lnTo>
                    <a:pt x="0" y="0"/>
                  </a:lnTo>
                  <a:lnTo>
                    <a:pt x="8" y="1421"/>
                  </a:lnTo>
                  <a:lnTo>
                    <a:pt x="35" y="142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50" name="Freeform 822"/>
            <p:cNvSpPr>
              <a:spLocks/>
            </p:cNvSpPr>
            <p:nvPr/>
          </p:nvSpPr>
          <p:spPr bwMode="auto">
            <a:xfrm>
              <a:off x="3818" y="2232"/>
              <a:ext cx="73" cy="7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4" y="147"/>
                </a:cxn>
                <a:cxn ang="0">
                  <a:pos x="145" y="0"/>
                </a:cxn>
                <a:cxn ang="0">
                  <a:pos x="0" y="2"/>
                </a:cxn>
              </a:cxnLst>
              <a:rect l="0" t="0" r="r" b="b"/>
              <a:pathLst>
                <a:path w="145" h="147">
                  <a:moveTo>
                    <a:pt x="0" y="2"/>
                  </a:moveTo>
                  <a:lnTo>
                    <a:pt x="74" y="147"/>
                  </a:lnTo>
                  <a:lnTo>
                    <a:pt x="14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351" name="Group 823"/>
          <p:cNvGrpSpPr>
            <a:grpSpLocks/>
          </p:cNvGrpSpPr>
          <p:nvPr/>
        </p:nvGrpSpPr>
        <p:grpSpPr bwMode="auto">
          <a:xfrm>
            <a:off x="9918700" y="4449763"/>
            <a:ext cx="115888" cy="1160462"/>
            <a:chOff x="3818" y="2791"/>
            <a:chExt cx="73" cy="731"/>
          </a:xfrm>
        </p:grpSpPr>
        <p:sp>
          <p:nvSpPr>
            <p:cNvPr id="23352" name="Freeform 824"/>
            <p:cNvSpPr>
              <a:spLocks/>
            </p:cNvSpPr>
            <p:nvPr/>
          </p:nvSpPr>
          <p:spPr bwMode="auto">
            <a:xfrm>
              <a:off x="3844" y="2791"/>
              <a:ext cx="17" cy="66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0"/>
                </a:cxn>
                <a:cxn ang="0">
                  <a:pos x="8" y="1320"/>
                </a:cxn>
                <a:cxn ang="0">
                  <a:pos x="35" y="1320"/>
                </a:cxn>
                <a:cxn ang="0">
                  <a:pos x="26" y="0"/>
                </a:cxn>
              </a:cxnLst>
              <a:rect l="0" t="0" r="r" b="b"/>
              <a:pathLst>
                <a:path w="35" h="1320">
                  <a:moveTo>
                    <a:pt x="26" y="0"/>
                  </a:moveTo>
                  <a:lnTo>
                    <a:pt x="0" y="0"/>
                  </a:lnTo>
                  <a:lnTo>
                    <a:pt x="8" y="1320"/>
                  </a:lnTo>
                  <a:lnTo>
                    <a:pt x="35" y="132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53" name="Freeform 825"/>
            <p:cNvSpPr>
              <a:spLocks/>
            </p:cNvSpPr>
            <p:nvPr/>
          </p:nvSpPr>
          <p:spPr bwMode="auto">
            <a:xfrm>
              <a:off x="3818" y="3449"/>
              <a:ext cx="73" cy="7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4" y="145"/>
                </a:cxn>
                <a:cxn ang="0">
                  <a:pos x="145" y="0"/>
                </a:cxn>
                <a:cxn ang="0">
                  <a:pos x="0" y="2"/>
                </a:cxn>
              </a:cxnLst>
              <a:rect l="0" t="0" r="r" b="b"/>
              <a:pathLst>
                <a:path w="145" h="145">
                  <a:moveTo>
                    <a:pt x="0" y="2"/>
                  </a:moveTo>
                  <a:lnTo>
                    <a:pt x="74" y="145"/>
                  </a:lnTo>
                  <a:lnTo>
                    <a:pt x="14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18F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354" name="Group 826"/>
          <p:cNvGrpSpPr>
            <a:grpSpLocks/>
          </p:cNvGrpSpPr>
          <p:nvPr/>
        </p:nvGrpSpPr>
        <p:grpSpPr bwMode="auto">
          <a:xfrm>
            <a:off x="5659439" y="1557338"/>
            <a:ext cx="3400425" cy="4781550"/>
            <a:chOff x="1087" y="969"/>
            <a:chExt cx="2142" cy="3012"/>
          </a:xfrm>
        </p:grpSpPr>
        <p:sp>
          <p:nvSpPr>
            <p:cNvPr id="23355" name="Rectangle 827"/>
            <p:cNvSpPr>
              <a:spLocks noChangeArrowheads="1"/>
            </p:cNvSpPr>
            <p:nvPr/>
          </p:nvSpPr>
          <p:spPr bwMode="auto">
            <a:xfrm>
              <a:off x="1087" y="3270"/>
              <a:ext cx="81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56" name="Rectangle 828"/>
            <p:cNvSpPr>
              <a:spLocks noChangeArrowheads="1"/>
            </p:cNvSpPr>
            <p:nvPr/>
          </p:nvSpPr>
          <p:spPr bwMode="auto">
            <a:xfrm>
              <a:off x="1134" y="3302"/>
              <a:ext cx="6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Cd(OH)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57" name="Rectangle 829"/>
            <p:cNvSpPr>
              <a:spLocks noChangeArrowheads="1"/>
            </p:cNvSpPr>
            <p:nvPr/>
          </p:nvSpPr>
          <p:spPr bwMode="auto">
            <a:xfrm>
              <a:off x="1780" y="3403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58" name="Rectangle 830"/>
            <p:cNvSpPr>
              <a:spLocks noChangeArrowheads="1"/>
            </p:cNvSpPr>
            <p:nvPr/>
          </p:nvSpPr>
          <p:spPr bwMode="auto">
            <a:xfrm>
              <a:off x="2480" y="3270"/>
              <a:ext cx="74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59" name="Rectangle 831"/>
            <p:cNvSpPr>
              <a:spLocks noChangeArrowheads="1"/>
            </p:cNvSpPr>
            <p:nvPr/>
          </p:nvSpPr>
          <p:spPr bwMode="auto">
            <a:xfrm>
              <a:off x="2527" y="3302"/>
              <a:ext cx="58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Ni(OH)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0" name="Rectangle 832"/>
            <p:cNvSpPr>
              <a:spLocks noChangeArrowheads="1"/>
            </p:cNvSpPr>
            <p:nvPr/>
          </p:nvSpPr>
          <p:spPr bwMode="auto">
            <a:xfrm>
              <a:off x="3111" y="3403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1" name="Rectangle 833"/>
            <p:cNvSpPr>
              <a:spLocks noChangeArrowheads="1"/>
            </p:cNvSpPr>
            <p:nvPr/>
          </p:nvSpPr>
          <p:spPr bwMode="auto">
            <a:xfrm>
              <a:off x="1926" y="2390"/>
              <a:ext cx="358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62" name="Rectangle 834"/>
            <p:cNvSpPr>
              <a:spLocks noChangeArrowheads="1"/>
            </p:cNvSpPr>
            <p:nvPr/>
          </p:nvSpPr>
          <p:spPr bwMode="auto">
            <a:xfrm>
              <a:off x="1973" y="2419"/>
              <a:ext cx="2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KOH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3" name="Rectangle 835"/>
            <p:cNvSpPr>
              <a:spLocks noChangeArrowheads="1"/>
            </p:cNvSpPr>
            <p:nvPr/>
          </p:nvSpPr>
          <p:spPr bwMode="auto">
            <a:xfrm>
              <a:off x="1993" y="2561"/>
              <a:ext cx="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4" name="Rectangle 836"/>
            <p:cNvSpPr>
              <a:spLocks noChangeArrowheads="1"/>
            </p:cNvSpPr>
            <p:nvPr/>
          </p:nvSpPr>
          <p:spPr bwMode="auto">
            <a:xfrm>
              <a:off x="2079" y="263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5" name="Rectangle 837"/>
            <p:cNvSpPr>
              <a:spLocks noChangeArrowheads="1"/>
            </p:cNvSpPr>
            <p:nvPr/>
          </p:nvSpPr>
          <p:spPr bwMode="auto">
            <a:xfrm>
              <a:off x="2123" y="2561"/>
              <a:ext cx="9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6" name="Rectangle 838"/>
            <p:cNvSpPr>
              <a:spLocks noChangeArrowheads="1"/>
            </p:cNvSpPr>
            <p:nvPr/>
          </p:nvSpPr>
          <p:spPr bwMode="auto">
            <a:xfrm>
              <a:off x="1914" y="3644"/>
              <a:ext cx="358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67" name="Rectangle 839"/>
            <p:cNvSpPr>
              <a:spLocks noChangeArrowheads="1"/>
            </p:cNvSpPr>
            <p:nvPr/>
          </p:nvSpPr>
          <p:spPr bwMode="auto">
            <a:xfrm>
              <a:off x="1960" y="3672"/>
              <a:ext cx="2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KOH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8" name="Rectangle 840"/>
            <p:cNvSpPr>
              <a:spLocks noChangeArrowheads="1"/>
            </p:cNvSpPr>
            <p:nvPr/>
          </p:nvSpPr>
          <p:spPr bwMode="auto">
            <a:xfrm>
              <a:off x="1981" y="3815"/>
              <a:ext cx="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69" name="Rectangle 841"/>
            <p:cNvSpPr>
              <a:spLocks noChangeArrowheads="1"/>
            </p:cNvSpPr>
            <p:nvPr/>
          </p:nvSpPr>
          <p:spPr bwMode="auto">
            <a:xfrm>
              <a:off x="2067" y="38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70" name="Rectangle 842"/>
            <p:cNvSpPr>
              <a:spLocks noChangeArrowheads="1"/>
            </p:cNvSpPr>
            <p:nvPr/>
          </p:nvSpPr>
          <p:spPr bwMode="auto">
            <a:xfrm>
              <a:off x="2110" y="3815"/>
              <a:ext cx="9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3371" name="Oval 843"/>
            <p:cNvSpPr>
              <a:spLocks noChangeArrowheads="1"/>
            </p:cNvSpPr>
            <p:nvPr/>
          </p:nvSpPr>
          <p:spPr bwMode="auto">
            <a:xfrm>
              <a:off x="1172" y="101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2" name="Oval 844"/>
            <p:cNvSpPr>
              <a:spLocks noChangeArrowheads="1"/>
            </p:cNvSpPr>
            <p:nvPr/>
          </p:nvSpPr>
          <p:spPr bwMode="auto">
            <a:xfrm>
              <a:off x="1236" y="109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3" name="Oval 845"/>
            <p:cNvSpPr>
              <a:spLocks noChangeArrowheads="1"/>
            </p:cNvSpPr>
            <p:nvPr/>
          </p:nvSpPr>
          <p:spPr bwMode="auto">
            <a:xfrm>
              <a:off x="1300" y="1165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4" name="Oval 846"/>
            <p:cNvSpPr>
              <a:spLocks noChangeArrowheads="1"/>
            </p:cNvSpPr>
            <p:nvPr/>
          </p:nvSpPr>
          <p:spPr bwMode="auto">
            <a:xfrm>
              <a:off x="1369" y="123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5" name="Oval 847"/>
            <p:cNvSpPr>
              <a:spLocks noChangeArrowheads="1"/>
            </p:cNvSpPr>
            <p:nvPr/>
          </p:nvSpPr>
          <p:spPr bwMode="auto">
            <a:xfrm>
              <a:off x="1177" y="1115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6" name="Oval 848"/>
            <p:cNvSpPr>
              <a:spLocks noChangeArrowheads="1"/>
            </p:cNvSpPr>
            <p:nvPr/>
          </p:nvSpPr>
          <p:spPr bwMode="auto">
            <a:xfrm>
              <a:off x="1236" y="1188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7" name="Oval 849"/>
            <p:cNvSpPr>
              <a:spLocks noChangeArrowheads="1"/>
            </p:cNvSpPr>
            <p:nvPr/>
          </p:nvSpPr>
          <p:spPr bwMode="auto">
            <a:xfrm>
              <a:off x="1300" y="126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8" name="Oval 850"/>
            <p:cNvSpPr>
              <a:spLocks noChangeArrowheads="1"/>
            </p:cNvSpPr>
            <p:nvPr/>
          </p:nvSpPr>
          <p:spPr bwMode="auto">
            <a:xfrm>
              <a:off x="1369" y="133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79" name="Oval 851"/>
            <p:cNvSpPr>
              <a:spLocks noChangeArrowheads="1"/>
            </p:cNvSpPr>
            <p:nvPr/>
          </p:nvSpPr>
          <p:spPr bwMode="auto">
            <a:xfrm>
              <a:off x="1177" y="120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0" name="Oval 852"/>
            <p:cNvSpPr>
              <a:spLocks noChangeArrowheads="1"/>
            </p:cNvSpPr>
            <p:nvPr/>
          </p:nvSpPr>
          <p:spPr bwMode="auto">
            <a:xfrm>
              <a:off x="1236" y="127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1" name="Oval 853"/>
            <p:cNvSpPr>
              <a:spLocks noChangeArrowheads="1"/>
            </p:cNvSpPr>
            <p:nvPr/>
          </p:nvSpPr>
          <p:spPr bwMode="auto">
            <a:xfrm>
              <a:off x="1300" y="135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2" name="Oval 854"/>
            <p:cNvSpPr>
              <a:spLocks noChangeArrowheads="1"/>
            </p:cNvSpPr>
            <p:nvPr/>
          </p:nvSpPr>
          <p:spPr bwMode="auto">
            <a:xfrm>
              <a:off x="1364" y="1425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3" name="Oval 855"/>
            <p:cNvSpPr>
              <a:spLocks noChangeArrowheads="1"/>
            </p:cNvSpPr>
            <p:nvPr/>
          </p:nvSpPr>
          <p:spPr bwMode="auto">
            <a:xfrm>
              <a:off x="1177" y="12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4" name="Oval 856"/>
            <p:cNvSpPr>
              <a:spLocks noChangeArrowheads="1"/>
            </p:cNvSpPr>
            <p:nvPr/>
          </p:nvSpPr>
          <p:spPr bwMode="auto">
            <a:xfrm>
              <a:off x="1231" y="137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5" name="Oval 857"/>
            <p:cNvSpPr>
              <a:spLocks noChangeArrowheads="1"/>
            </p:cNvSpPr>
            <p:nvPr/>
          </p:nvSpPr>
          <p:spPr bwMode="auto">
            <a:xfrm>
              <a:off x="1295" y="1443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6" name="Oval 858"/>
            <p:cNvSpPr>
              <a:spLocks noChangeArrowheads="1"/>
            </p:cNvSpPr>
            <p:nvPr/>
          </p:nvSpPr>
          <p:spPr bwMode="auto">
            <a:xfrm>
              <a:off x="1355" y="151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7" name="Oval 859"/>
            <p:cNvSpPr>
              <a:spLocks noChangeArrowheads="1"/>
            </p:cNvSpPr>
            <p:nvPr/>
          </p:nvSpPr>
          <p:spPr bwMode="auto">
            <a:xfrm>
              <a:off x="1231" y="996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8" name="Oval 860"/>
            <p:cNvSpPr>
              <a:spLocks noChangeArrowheads="1"/>
            </p:cNvSpPr>
            <p:nvPr/>
          </p:nvSpPr>
          <p:spPr bwMode="auto">
            <a:xfrm>
              <a:off x="1295" y="106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89" name="Oval 861"/>
            <p:cNvSpPr>
              <a:spLocks noChangeArrowheads="1"/>
            </p:cNvSpPr>
            <p:nvPr/>
          </p:nvSpPr>
          <p:spPr bwMode="auto">
            <a:xfrm>
              <a:off x="1359" y="1143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0" name="Oval 862"/>
            <p:cNvSpPr>
              <a:spLocks noChangeArrowheads="1"/>
            </p:cNvSpPr>
            <p:nvPr/>
          </p:nvSpPr>
          <p:spPr bwMode="auto">
            <a:xfrm>
              <a:off x="1177" y="1389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1" name="Oval 863"/>
            <p:cNvSpPr>
              <a:spLocks noChangeArrowheads="1"/>
            </p:cNvSpPr>
            <p:nvPr/>
          </p:nvSpPr>
          <p:spPr bwMode="auto">
            <a:xfrm>
              <a:off x="1231" y="1461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2" name="Oval 864"/>
            <p:cNvSpPr>
              <a:spLocks noChangeArrowheads="1"/>
            </p:cNvSpPr>
            <p:nvPr/>
          </p:nvSpPr>
          <p:spPr bwMode="auto">
            <a:xfrm>
              <a:off x="1295" y="153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3" name="Oval 865"/>
            <p:cNvSpPr>
              <a:spLocks noChangeArrowheads="1"/>
            </p:cNvSpPr>
            <p:nvPr/>
          </p:nvSpPr>
          <p:spPr bwMode="auto">
            <a:xfrm>
              <a:off x="1364" y="1607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4" name="Oval 866"/>
            <p:cNvSpPr>
              <a:spLocks noChangeArrowheads="1"/>
            </p:cNvSpPr>
            <p:nvPr/>
          </p:nvSpPr>
          <p:spPr bwMode="auto">
            <a:xfrm>
              <a:off x="1177" y="148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5" name="Oval 867"/>
            <p:cNvSpPr>
              <a:spLocks noChangeArrowheads="1"/>
            </p:cNvSpPr>
            <p:nvPr/>
          </p:nvSpPr>
          <p:spPr bwMode="auto">
            <a:xfrm>
              <a:off x="1236" y="155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6" name="Oval 868"/>
            <p:cNvSpPr>
              <a:spLocks noChangeArrowheads="1"/>
            </p:cNvSpPr>
            <p:nvPr/>
          </p:nvSpPr>
          <p:spPr bwMode="auto">
            <a:xfrm>
              <a:off x="1300" y="1626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7" name="Oval 869"/>
            <p:cNvSpPr>
              <a:spLocks noChangeArrowheads="1"/>
            </p:cNvSpPr>
            <p:nvPr/>
          </p:nvSpPr>
          <p:spPr bwMode="auto">
            <a:xfrm>
              <a:off x="1424" y="130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8" name="Oval 870"/>
            <p:cNvSpPr>
              <a:spLocks noChangeArrowheads="1"/>
            </p:cNvSpPr>
            <p:nvPr/>
          </p:nvSpPr>
          <p:spPr bwMode="auto">
            <a:xfrm>
              <a:off x="1285" y="97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399" name="Oval 871"/>
            <p:cNvSpPr>
              <a:spLocks noChangeArrowheads="1"/>
            </p:cNvSpPr>
            <p:nvPr/>
          </p:nvSpPr>
          <p:spPr bwMode="auto">
            <a:xfrm>
              <a:off x="1364" y="1046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0" name="Oval 872"/>
            <p:cNvSpPr>
              <a:spLocks noChangeArrowheads="1"/>
            </p:cNvSpPr>
            <p:nvPr/>
          </p:nvSpPr>
          <p:spPr bwMode="auto">
            <a:xfrm>
              <a:off x="1424" y="112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1" name="Oval 873"/>
            <p:cNvSpPr>
              <a:spLocks noChangeArrowheads="1"/>
            </p:cNvSpPr>
            <p:nvPr/>
          </p:nvSpPr>
          <p:spPr bwMode="auto">
            <a:xfrm>
              <a:off x="1429" y="121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2" name="Oval 874"/>
            <p:cNvSpPr>
              <a:spLocks noChangeArrowheads="1"/>
            </p:cNvSpPr>
            <p:nvPr/>
          </p:nvSpPr>
          <p:spPr bwMode="auto">
            <a:xfrm>
              <a:off x="1350" y="97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3" name="Oval 875"/>
            <p:cNvSpPr>
              <a:spLocks noChangeArrowheads="1"/>
            </p:cNvSpPr>
            <p:nvPr/>
          </p:nvSpPr>
          <p:spPr bwMode="auto">
            <a:xfrm>
              <a:off x="1429" y="102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4" name="Oval 876"/>
            <p:cNvSpPr>
              <a:spLocks noChangeArrowheads="1"/>
            </p:cNvSpPr>
            <p:nvPr/>
          </p:nvSpPr>
          <p:spPr bwMode="auto">
            <a:xfrm>
              <a:off x="1424" y="140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5" name="Oval 877"/>
            <p:cNvSpPr>
              <a:spLocks noChangeArrowheads="1"/>
            </p:cNvSpPr>
            <p:nvPr/>
          </p:nvSpPr>
          <p:spPr bwMode="auto">
            <a:xfrm>
              <a:off x="1177" y="1576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6" name="Oval 878"/>
            <p:cNvSpPr>
              <a:spLocks noChangeArrowheads="1"/>
            </p:cNvSpPr>
            <p:nvPr/>
          </p:nvSpPr>
          <p:spPr bwMode="auto">
            <a:xfrm>
              <a:off x="1246" y="164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7" name="Oval 879"/>
            <p:cNvSpPr>
              <a:spLocks noChangeArrowheads="1"/>
            </p:cNvSpPr>
            <p:nvPr/>
          </p:nvSpPr>
          <p:spPr bwMode="auto">
            <a:xfrm>
              <a:off x="1429" y="158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8" name="Oval 880"/>
            <p:cNvSpPr>
              <a:spLocks noChangeArrowheads="1"/>
            </p:cNvSpPr>
            <p:nvPr/>
          </p:nvSpPr>
          <p:spPr bwMode="auto">
            <a:xfrm>
              <a:off x="1177" y="164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09" name="Oval 881"/>
            <p:cNvSpPr>
              <a:spLocks noChangeArrowheads="1"/>
            </p:cNvSpPr>
            <p:nvPr/>
          </p:nvSpPr>
          <p:spPr bwMode="auto">
            <a:xfrm>
              <a:off x="1127" y="1626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0" name="Oval 882"/>
            <p:cNvSpPr>
              <a:spLocks noChangeArrowheads="1"/>
            </p:cNvSpPr>
            <p:nvPr/>
          </p:nvSpPr>
          <p:spPr bwMode="auto">
            <a:xfrm>
              <a:off x="1443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1" name="Oval 883"/>
            <p:cNvSpPr>
              <a:spLocks noChangeArrowheads="1"/>
            </p:cNvSpPr>
            <p:nvPr/>
          </p:nvSpPr>
          <p:spPr bwMode="auto">
            <a:xfrm>
              <a:off x="1414" y="149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2" name="Oval 884"/>
            <p:cNvSpPr>
              <a:spLocks noChangeArrowheads="1"/>
            </p:cNvSpPr>
            <p:nvPr/>
          </p:nvSpPr>
          <p:spPr bwMode="auto">
            <a:xfrm>
              <a:off x="1132" y="97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3" name="Oval 885"/>
            <p:cNvSpPr>
              <a:spLocks noChangeArrowheads="1"/>
            </p:cNvSpPr>
            <p:nvPr/>
          </p:nvSpPr>
          <p:spPr bwMode="auto">
            <a:xfrm>
              <a:off x="1137" y="128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4" name="Oval 886"/>
            <p:cNvSpPr>
              <a:spLocks noChangeArrowheads="1"/>
            </p:cNvSpPr>
            <p:nvPr/>
          </p:nvSpPr>
          <p:spPr bwMode="auto">
            <a:xfrm>
              <a:off x="1127" y="110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5" name="Oval 887"/>
            <p:cNvSpPr>
              <a:spLocks noChangeArrowheads="1"/>
            </p:cNvSpPr>
            <p:nvPr/>
          </p:nvSpPr>
          <p:spPr bwMode="auto">
            <a:xfrm>
              <a:off x="1127" y="1192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6" name="Oval 888"/>
            <p:cNvSpPr>
              <a:spLocks noChangeArrowheads="1"/>
            </p:cNvSpPr>
            <p:nvPr/>
          </p:nvSpPr>
          <p:spPr bwMode="auto">
            <a:xfrm>
              <a:off x="1127" y="101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7" name="Oval 889"/>
            <p:cNvSpPr>
              <a:spLocks noChangeArrowheads="1"/>
            </p:cNvSpPr>
            <p:nvPr/>
          </p:nvSpPr>
          <p:spPr bwMode="auto">
            <a:xfrm>
              <a:off x="1132" y="138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8" name="Oval 890"/>
            <p:cNvSpPr>
              <a:spLocks noChangeArrowheads="1"/>
            </p:cNvSpPr>
            <p:nvPr/>
          </p:nvSpPr>
          <p:spPr bwMode="auto">
            <a:xfrm>
              <a:off x="1127" y="156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19" name="Oval 891"/>
            <p:cNvSpPr>
              <a:spLocks noChangeArrowheads="1"/>
            </p:cNvSpPr>
            <p:nvPr/>
          </p:nvSpPr>
          <p:spPr bwMode="auto">
            <a:xfrm>
              <a:off x="1127" y="1653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0" name="Oval 892"/>
            <p:cNvSpPr>
              <a:spLocks noChangeArrowheads="1"/>
            </p:cNvSpPr>
            <p:nvPr/>
          </p:nvSpPr>
          <p:spPr bwMode="auto">
            <a:xfrm>
              <a:off x="1127" y="147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1" name="Oval 893"/>
            <p:cNvSpPr>
              <a:spLocks noChangeArrowheads="1"/>
            </p:cNvSpPr>
            <p:nvPr/>
          </p:nvSpPr>
          <p:spPr bwMode="auto">
            <a:xfrm>
              <a:off x="1196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2" name="Oval 894"/>
            <p:cNvSpPr>
              <a:spLocks noChangeArrowheads="1"/>
            </p:cNvSpPr>
            <p:nvPr/>
          </p:nvSpPr>
          <p:spPr bwMode="auto">
            <a:xfrm>
              <a:off x="1211" y="1251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3" name="Oval 895"/>
            <p:cNvSpPr>
              <a:spLocks noChangeArrowheads="1"/>
            </p:cNvSpPr>
            <p:nvPr/>
          </p:nvSpPr>
          <p:spPr bwMode="auto">
            <a:xfrm>
              <a:off x="1211" y="106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4" name="Oval 896"/>
            <p:cNvSpPr>
              <a:spLocks noChangeArrowheads="1"/>
            </p:cNvSpPr>
            <p:nvPr/>
          </p:nvSpPr>
          <p:spPr bwMode="auto">
            <a:xfrm>
              <a:off x="1216" y="1156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5" name="Oval 897"/>
            <p:cNvSpPr>
              <a:spLocks noChangeArrowheads="1"/>
            </p:cNvSpPr>
            <p:nvPr/>
          </p:nvSpPr>
          <p:spPr bwMode="auto">
            <a:xfrm>
              <a:off x="1216" y="97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6" name="Oval 898"/>
            <p:cNvSpPr>
              <a:spLocks noChangeArrowheads="1"/>
            </p:cNvSpPr>
            <p:nvPr/>
          </p:nvSpPr>
          <p:spPr bwMode="auto">
            <a:xfrm>
              <a:off x="1211" y="1348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7" name="Oval 899"/>
            <p:cNvSpPr>
              <a:spLocks noChangeArrowheads="1"/>
            </p:cNvSpPr>
            <p:nvPr/>
          </p:nvSpPr>
          <p:spPr bwMode="auto">
            <a:xfrm>
              <a:off x="1216" y="153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8" name="Oval 900"/>
            <p:cNvSpPr>
              <a:spLocks noChangeArrowheads="1"/>
            </p:cNvSpPr>
            <p:nvPr/>
          </p:nvSpPr>
          <p:spPr bwMode="auto">
            <a:xfrm>
              <a:off x="1226" y="163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29" name="Oval 901"/>
            <p:cNvSpPr>
              <a:spLocks noChangeArrowheads="1"/>
            </p:cNvSpPr>
            <p:nvPr/>
          </p:nvSpPr>
          <p:spPr bwMode="auto">
            <a:xfrm>
              <a:off x="1201" y="1443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0" name="Oval 902"/>
            <p:cNvSpPr>
              <a:spLocks noChangeArrowheads="1"/>
            </p:cNvSpPr>
            <p:nvPr/>
          </p:nvSpPr>
          <p:spPr bwMode="auto">
            <a:xfrm>
              <a:off x="1266" y="12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1" name="Oval 903"/>
            <p:cNvSpPr>
              <a:spLocks noChangeArrowheads="1"/>
            </p:cNvSpPr>
            <p:nvPr/>
          </p:nvSpPr>
          <p:spPr bwMode="auto">
            <a:xfrm>
              <a:off x="1266" y="1110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2" name="Oval 904"/>
            <p:cNvSpPr>
              <a:spLocks noChangeArrowheads="1"/>
            </p:cNvSpPr>
            <p:nvPr/>
          </p:nvSpPr>
          <p:spPr bwMode="auto">
            <a:xfrm>
              <a:off x="1271" y="120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3" name="Oval 905"/>
            <p:cNvSpPr>
              <a:spLocks noChangeArrowheads="1"/>
            </p:cNvSpPr>
            <p:nvPr/>
          </p:nvSpPr>
          <p:spPr bwMode="auto">
            <a:xfrm>
              <a:off x="1271" y="101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4" name="Oval 906"/>
            <p:cNvSpPr>
              <a:spLocks noChangeArrowheads="1"/>
            </p:cNvSpPr>
            <p:nvPr/>
          </p:nvSpPr>
          <p:spPr bwMode="auto">
            <a:xfrm>
              <a:off x="1266" y="139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5" name="Oval 907"/>
            <p:cNvSpPr>
              <a:spLocks noChangeArrowheads="1"/>
            </p:cNvSpPr>
            <p:nvPr/>
          </p:nvSpPr>
          <p:spPr bwMode="auto">
            <a:xfrm>
              <a:off x="1271" y="158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6" name="Oval 908"/>
            <p:cNvSpPr>
              <a:spLocks noChangeArrowheads="1"/>
            </p:cNvSpPr>
            <p:nvPr/>
          </p:nvSpPr>
          <p:spPr bwMode="auto">
            <a:xfrm>
              <a:off x="1300" y="164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7" name="Oval 909"/>
            <p:cNvSpPr>
              <a:spLocks noChangeArrowheads="1"/>
            </p:cNvSpPr>
            <p:nvPr/>
          </p:nvSpPr>
          <p:spPr bwMode="auto">
            <a:xfrm>
              <a:off x="1256" y="148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8" name="Oval 910"/>
            <p:cNvSpPr>
              <a:spLocks noChangeArrowheads="1"/>
            </p:cNvSpPr>
            <p:nvPr/>
          </p:nvSpPr>
          <p:spPr bwMode="auto">
            <a:xfrm>
              <a:off x="1419" y="164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39" name="Oval 911"/>
            <p:cNvSpPr>
              <a:spLocks noChangeArrowheads="1"/>
            </p:cNvSpPr>
            <p:nvPr/>
          </p:nvSpPr>
          <p:spPr bwMode="auto">
            <a:xfrm>
              <a:off x="1325" y="1292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0" name="Oval 912"/>
            <p:cNvSpPr>
              <a:spLocks noChangeArrowheads="1"/>
            </p:cNvSpPr>
            <p:nvPr/>
          </p:nvSpPr>
          <p:spPr bwMode="auto">
            <a:xfrm>
              <a:off x="1325" y="110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1" name="Oval 913"/>
            <p:cNvSpPr>
              <a:spLocks noChangeArrowheads="1"/>
            </p:cNvSpPr>
            <p:nvPr/>
          </p:nvSpPr>
          <p:spPr bwMode="auto">
            <a:xfrm>
              <a:off x="1330" y="11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2" name="Oval 914"/>
            <p:cNvSpPr>
              <a:spLocks noChangeArrowheads="1"/>
            </p:cNvSpPr>
            <p:nvPr/>
          </p:nvSpPr>
          <p:spPr bwMode="auto">
            <a:xfrm>
              <a:off x="1330" y="101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3" name="Oval 915"/>
            <p:cNvSpPr>
              <a:spLocks noChangeArrowheads="1"/>
            </p:cNvSpPr>
            <p:nvPr/>
          </p:nvSpPr>
          <p:spPr bwMode="auto">
            <a:xfrm>
              <a:off x="1325" y="1389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4" name="Oval 916"/>
            <p:cNvSpPr>
              <a:spLocks noChangeArrowheads="1"/>
            </p:cNvSpPr>
            <p:nvPr/>
          </p:nvSpPr>
          <p:spPr bwMode="auto">
            <a:xfrm>
              <a:off x="1330" y="1576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5" name="Oval 917"/>
            <p:cNvSpPr>
              <a:spLocks noChangeArrowheads="1"/>
            </p:cNvSpPr>
            <p:nvPr/>
          </p:nvSpPr>
          <p:spPr bwMode="auto">
            <a:xfrm>
              <a:off x="1345" y="164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6" name="Oval 918"/>
            <p:cNvSpPr>
              <a:spLocks noChangeArrowheads="1"/>
            </p:cNvSpPr>
            <p:nvPr/>
          </p:nvSpPr>
          <p:spPr bwMode="auto">
            <a:xfrm>
              <a:off x="1315" y="148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7" name="Oval 919"/>
            <p:cNvSpPr>
              <a:spLocks noChangeArrowheads="1"/>
            </p:cNvSpPr>
            <p:nvPr/>
          </p:nvSpPr>
          <p:spPr bwMode="auto">
            <a:xfrm>
              <a:off x="1350" y="163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8" name="Oval 920"/>
            <p:cNvSpPr>
              <a:spLocks noChangeArrowheads="1"/>
            </p:cNvSpPr>
            <p:nvPr/>
          </p:nvSpPr>
          <p:spPr bwMode="auto">
            <a:xfrm>
              <a:off x="1394" y="124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49" name="Oval 921"/>
            <p:cNvSpPr>
              <a:spLocks noChangeArrowheads="1"/>
            </p:cNvSpPr>
            <p:nvPr/>
          </p:nvSpPr>
          <p:spPr bwMode="auto">
            <a:xfrm>
              <a:off x="1394" y="106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0" name="Oval 922"/>
            <p:cNvSpPr>
              <a:spLocks noChangeArrowheads="1"/>
            </p:cNvSpPr>
            <p:nvPr/>
          </p:nvSpPr>
          <p:spPr bwMode="auto">
            <a:xfrm>
              <a:off x="1399" y="1152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1" name="Oval 923"/>
            <p:cNvSpPr>
              <a:spLocks noChangeArrowheads="1"/>
            </p:cNvSpPr>
            <p:nvPr/>
          </p:nvSpPr>
          <p:spPr bwMode="auto">
            <a:xfrm>
              <a:off x="1409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2" name="Oval 924"/>
            <p:cNvSpPr>
              <a:spLocks noChangeArrowheads="1"/>
            </p:cNvSpPr>
            <p:nvPr/>
          </p:nvSpPr>
          <p:spPr bwMode="auto">
            <a:xfrm>
              <a:off x="1394" y="134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3" name="Oval 925"/>
            <p:cNvSpPr>
              <a:spLocks noChangeArrowheads="1"/>
            </p:cNvSpPr>
            <p:nvPr/>
          </p:nvSpPr>
          <p:spPr bwMode="auto">
            <a:xfrm>
              <a:off x="1399" y="152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4" name="Oval 926"/>
            <p:cNvSpPr>
              <a:spLocks noChangeArrowheads="1"/>
            </p:cNvSpPr>
            <p:nvPr/>
          </p:nvSpPr>
          <p:spPr bwMode="auto">
            <a:xfrm>
              <a:off x="1414" y="163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5" name="Oval 927"/>
            <p:cNvSpPr>
              <a:spLocks noChangeArrowheads="1"/>
            </p:cNvSpPr>
            <p:nvPr/>
          </p:nvSpPr>
          <p:spPr bwMode="auto">
            <a:xfrm>
              <a:off x="1384" y="143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6" name="Oval 928"/>
            <p:cNvSpPr>
              <a:spLocks noChangeArrowheads="1"/>
            </p:cNvSpPr>
            <p:nvPr/>
          </p:nvSpPr>
          <p:spPr bwMode="auto">
            <a:xfrm>
              <a:off x="1389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7" name="Oval 929"/>
            <p:cNvSpPr>
              <a:spLocks noChangeArrowheads="1"/>
            </p:cNvSpPr>
            <p:nvPr/>
          </p:nvSpPr>
          <p:spPr bwMode="auto">
            <a:xfrm>
              <a:off x="1458" y="124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8" name="Oval 930"/>
            <p:cNvSpPr>
              <a:spLocks noChangeArrowheads="1"/>
            </p:cNvSpPr>
            <p:nvPr/>
          </p:nvSpPr>
          <p:spPr bwMode="auto">
            <a:xfrm>
              <a:off x="1468" y="106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59" name="Oval 931"/>
            <p:cNvSpPr>
              <a:spLocks noChangeArrowheads="1"/>
            </p:cNvSpPr>
            <p:nvPr/>
          </p:nvSpPr>
          <p:spPr bwMode="auto">
            <a:xfrm>
              <a:off x="1473" y="1152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0" name="Oval 932"/>
            <p:cNvSpPr>
              <a:spLocks noChangeArrowheads="1"/>
            </p:cNvSpPr>
            <p:nvPr/>
          </p:nvSpPr>
          <p:spPr bwMode="auto">
            <a:xfrm>
              <a:off x="1473" y="96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1" name="Oval 933"/>
            <p:cNvSpPr>
              <a:spLocks noChangeArrowheads="1"/>
            </p:cNvSpPr>
            <p:nvPr/>
          </p:nvSpPr>
          <p:spPr bwMode="auto">
            <a:xfrm>
              <a:off x="1458" y="134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2" name="Oval 934"/>
            <p:cNvSpPr>
              <a:spLocks noChangeArrowheads="1"/>
            </p:cNvSpPr>
            <p:nvPr/>
          </p:nvSpPr>
          <p:spPr bwMode="auto">
            <a:xfrm>
              <a:off x="1458" y="152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3" name="Oval 935"/>
            <p:cNvSpPr>
              <a:spLocks noChangeArrowheads="1"/>
            </p:cNvSpPr>
            <p:nvPr/>
          </p:nvSpPr>
          <p:spPr bwMode="auto">
            <a:xfrm>
              <a:off x="1478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4" name="Oval 936"/>
            <p:cNvSpPr>
              <a:spLocks noChangeArrowheads="1"/>
            </p:cNvSpPr>
            <p:nvPr/>
          </p:nvSpPr>
          <p:spPr bwMode="auto">
            <a:xfrm>
              <a:off x="1448" y="143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5" name="Oval 937"/>
            <p:cNvSpPr>
              <a:spLocks noChangeArrowheads="1"/>
            </p:cNvSpPr>
            <p:nvPr/>
          </p:nvSpPr>
          <p:spPr bwMode="auto">
            <a:xfrm>
              <a:off x="1127" y="162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6" name="Oval 938"/>
            <p:cNvSpPr>
              <a:spLocks noChangeArrowheads="1"/>
            </p:cNvSpPr>
            <p:nvPr/>
          </p:nvSpPr>
          <p:spPr bwMode="auto">
            <a:xfrm>
              <a:off x="1132" y="124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7" name="Oval 939"/>
            <p:cNvSpPr>
              <a:spLocks noChangeArrowheads="1"/>
            </p:cNvSpPr>
            <p:nvPr/>
          </p:nvSpPr>
          <p:spPr bwMode="auto">
            <a:xfrm>
              <a:off x="1142" y="106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8" name="Oval 940"/>
            <p:cNvSpPr>
              <a:spLocks noChangeArrowheads="1"/>
            </p:cNvSpPr>
            <p:nvPr/>
          </p:nvSpPr>
          <p:spPr bwMode="auto">
            <a:xfrm>
              <a:off x="1177" y="1152"/>
              <a:ext cx="53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69" name="Oval 941"/>
            <p:cNvSpPr>
              <a:spLocks noChangeArrowheads="1"/>
            </p:cNvSpPr>
            <p:nvPr/>
          </p:nvSpPr>
          <p:spPr bwMode="auto">
            <a:xfrm>
              <a:off x="1152" y="97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0" name="Oval 942"/>
            <p:cNvSpPr>
              <a:spLocks noChangeArrowheads="1"/>
            </p:cNvSpPr>
            <p:nvPr/>
          </p:nvSpPr>
          <p:spPr bwMode="auto">
            <a:xfrm>
              <a:off x="1132" y="134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1" name="Oval 943"/>
            <p:cNvSpPr>
              <a:spLocks noChangeArrowheads="1"/>
            </p:cNvSpPr>
            <p:nvPr/>
          </p:nvSpPr>
          <p:spPr bwMode="auto">
            <a:xfrm>
              <a:off x="1147" y="152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2" name="Oval 944"/>
            <p:cNvSpPr>
              <a:spLocks noChangeArrowheads="1"/>
            </p:cNvSpPr>
            <p:nvPr/>
          </p:nvSpPr>
          <p:spPr bwMode="auto">
            <a:xfrm>
              <a:off x="1162" y="163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3" name="Oval 945"/>
            <p:cNvSpPr>
              <a:spLocks noChangeArrowheads="1"/>
            </p:cNvSpPr>
            <p:nvPr/>
          </p:nvSpPr>
          <p:spPr bwMode="auto">
            <a:xfrm>
              <a:off x="1132" y="1439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4" name="Oval 946"/>
            <p:cNvSpPr>
              <a:spLocks noChangeArrowheads="1"/>
            </p:cNvSpPr>
            <p:nvPr/>
          </p:nvSpPr>
          <p:spPr bwMode="auto">
            <a:xfrm>
              <a:off x="1537" y="101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5" name="Oval 947"/>
            <p:cNvSpPr>
              <a:spLocks noChangeArrowheads="1"/>
            </p:cNvSpPr>
            <p:nvPr/>
          </p:nvSpPr>
          <p:spPr bwMode="auto">
            <a:xfrm>
              <a:off x="1602" y="109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6" name="Oval 948"/>
            <p:cNvSpPr>
              <a:spLocks noChangeArrowheads="1"/>
            </p:cNvSpPr>
            <p:nvPr/>
          </p:nvSpPr>
          <p:spPr bwMode="auto">
            <a:xfrm>
              <a:off x="1542" y="1115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7" name="Oval 949"/>
            <p:cNvSpPr>
              <a:spLocks noChangeArrowheads="1"/>
            </p:cNvSpPr>
            <p:nvPr/>
          </p:nvSpPr>
          <p:spPr bwMode="auto">
            <a:xfrm>
              <a:off x="1602" y="118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8" name="Oval 950"/>
            <p:cNvSpPr>
              <a:spLocks noChangeArrowheads="1"/>
            </p:cNvSpPr>
            <p:nvPr/>
          </p:nvSpPr>
          <p:spPr bwMode="auto">
            <a:xfrm>
              <a:off x="1542" y="1206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79" name="Oval 951"/>
            <p:cNvSpPr>
              <a:spLocks noChangeArrowheads="1"/>
            </p:cNvSpPr>
            <p:nvPr/>
          </p:nvSpPr>
          <p:spPr bwMode="auto">
            <a:xfrm>
              <a:off x="1602" y="127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0" name="Oval 952"/>
            <p:cNvSpPr>
              <a:spLocks noChangeArrowheads="1"/>
            </p:cNvSpPr>
            <p:nvPr/>
          </p:nvSpPr>
          <p:spPr bwMode="auto">
            <a:xfrm>
              <a:off x="1542" y="129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1" name="Oval 953"/>
            <p:cNvSpPr>
              <a:spLocks noChangeArrowheads="1"/>
            </p:cNvSpPr>
            <p:nvPr/>
          </p:nvSpPr>
          <p:spPr bwMode="auto">
            <a:xfrm>
              <a:off x="1597" y="137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2" name="Oval 954"/>
            <p:cNvSpPr>
              <a:spLocks noChangeArrowheads="1"/>
            </p:cNvSpPr>
            <p:nvPr/>
          </p:nvSpPr>
          <p:spPr bwMode="auto">
            <a:xfrm>
              <a:off x="1661" y="1443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3" name="Oval 955"/>
            <p:cNvSpPr>
              <a:spLocks noChangeArrowheads="1"/>
            </p:cNvSpPr>
            <p:nvPr/>
          </p:nvSpPr>
          <p:spPr bwMode="auto">
            <a:xfrm>
              <a:off x="1597" y="99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4" name="Oval 956"/>
            <p:cNvSpPr>
              <a:spLocks noChangeArrowheads="1"/>
            </p:cNvSpPr>
            <p:nvPr/>
          </p:nvSpPr>
          <p:spPr bwMode="auto">
            <a:xfrm>
              <a:off x="1661" y="106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5" name="Oval 957"/>
            <p:cNvSpPr>
              <a:spLocks noChangeArrowheads="1"/>
            </p:cNvSpPr>
            <p:nvPr/>
          </p:nvSpPr>
          <p:spPr bwMode="auto">
            <a:xfrm>
              <a:off x="1542" y="1389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6" name="Oval 958"/>
            <p:cNvSpPr>
              <a:spLocks noChangeArrowheads="1"/>
            </p:cNvSpPr>
            <p:nvPr/>
          </p:nvSpPr>
          <p:spPr bwMode="auto">
            <a:xfrm>
              <a:off x="1597" y="1461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7" name="Oval 959"/>
            <p:cNvSpPr>
              <a:spLocks noChangeArrowheads="1"/>
            </p:cNvSpPr>
            <p:nvPr/>
          </p:nvSpPr>
          <p:spPr bwMode="auto">
            <a:xfrm>
              <a:off x="1661" y="153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8" name="Oval 960"/>
            <p:cNvSpPr>
              <a:spLocks noChangeArrowheads="1"/>
            </p:cNvSpPr>
            <p:nvPr/>
          </p:nvSpPr>
          <p:spPr bwMode="auto">
            <a:xfrm>
              <a:off x="1542" y="1484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89" name="Oval 961"/>
            <p:cNvSpPr>
              <a:spLocks noChangeArrowheads="1"/>
            </p:cNvSpPr>
            <p:nvPr/>
          </p:nvSpPr>
          <p:spPr bwMode="auto">
            <a:xfrm>
              <a:off x="1602" y="155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0" name="Oval 962"/>
            <p:cNvSpPr>
              <a:spLocks noChangeArrowheads="1"/>
            </p:cNvSpPr>
            <p:nvPr/>
          </p:nvSpPr>
          <p:spPr bwMode="auto">
            <a:xfrm>
              <a:off x="1651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1" name="Oval 963"/>
            <p:cNvSpPr>
              <a:spLocks noChangeArrowheads="1"/>
            </p:cNvSpPr>
            <p:nvPr/>
          </p:nvSpPr>
          <p:spPr bwMode="auto">
            <a:xfrm>
              <a:off x="1542" y="1576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2" name="Oval 964"/>
            <p:cNvSpPr>
              <a:spLocks noChangeArrowheads="1"/>
            </p:cNvSpPr>
            <p:nvPr/>
          </p:nvSpPr>
          <p:spPr bwMode="auto">
            <a:xfrm>
              <a:off x="1611" y="164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3" name="Oval 965"/>
            <p:cNvSpPr>
              <a:spLocks noChangeArrowheads="1"/>
            </p:cNvSpPr>
            <p:nvPr/>
          </p:nvSpPr>
          <p:spPr bwMode="auto">
            <a:xfrm>
              <a:off x="1542" y="164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4" name="Oval 966"/>
            <p:cNvSpPr>
              <a:spLocks noChangeArrowheads="1"/>
            </p:cNvSpPr>
            <p:nvPr/>
          </p:nvSpPr>
          <p:spPr bwMode="auto">
            <a:xfrm>
              <a:off x="1498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5" name="Oval 967"/>
            <p:cNvSpPr>
              <a:spLocks noChangeArrowheads="1"/>
            </p:cNvSpPr>
            <p:nvPr/>
          </p:nvSpPr>
          <p:spPr bwMode="auto">
            <a:xfrm>
              <a:off x="1503" y="128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6" name="Oval 968"/>
            <p:cNvSpPr>
              <a:spLocks noChangeArrowheads="1"/>
            </p:cNvSpPr>
            <p:nvPr/>
          </p:nvSpPr>
          <p:spPr bwMode="auto">
            <a:xfrm>
              <a:off x="1493" y="110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7" name="Oval 969"/>
            <p:cNvSpPr>
              <a:spLocks noChangeArrowheads="1"/>
            </p:cNvSpPr>
            <p:nvPr/>
          </p:nvSpPr>
          <p:spPr bwMode="auto">
            <a:xfrm>
              <a:off x="1493" y="1192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8" name="Oval 970"/>
            <p:cNvSpPr>
              <a:spLocks noChangeArrowheads="1"/>
            </p:cNvSpPr>
            <p:nvPr/>
          </p:nvSpPr>
          <p:spPr bwMode="auto">
            <a:xfrm>
              <a:off x="1498" y="138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499" name="Oval 971"/>
            <p:cNvSpPr>
              <a:spLocks noChangeArrowheads="1"/>
            </p:cNvSpPr>
            <p:nvPr/>
          </p:nvSpPr>
          <p:spPr bwMode="auto">
            <a:xfrm>
              <a:off x="1478" y="156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0" name="Oval 972"/>
            <p:cNvSpPr>
              <a:spLocks noChangeArrowheads="1"/>
            </p:cNvSpPr>
            <p:nvPr/>
          </p:nvSpPr>
          <p:spPr bwMode="auto">
            <a:xfrm>
              <a:off x="1493" y="147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1" name="Oval 973"/>
            <p:cNvSpPr>
              <a:spLocks noChangeArrowheads="1"/>
            </p:cNvSpPr>
            <p:nvPr/>
          </p:nvSpPr>
          <p:spPr bwMode="auto">
            <a:xfrm>
              <a:off x="1562" y="1644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2" name="Oval 974"/>
            <p:cNvSpPr>
              <a:spLocks noChangeArrowheads="1"/>
            </p:cNvSpPr>
            <p:nvPr/>
          </p:nvSpPr>
          <p:spPr bwMode="auto">
            <a:xfrm>
              <a:off x="1577" y="1251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3" name="Oval 975"/>
            <p:cNvSpPr>
              <a:spLocks noChangeArrowheads="1"/>
            </p:cNvSpPr>
            <p:nvPr/>
          </p:nvSpPr>
          <p:spPr bwMode="auto">
            <a:xfrm>
              <a:off x="1577" y="106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4" name="Oval 976"/>
            <p:cNvSpPr>
              <a:spLocks noChangeArrowheads="1"/>
            </p:cNvSpPr>
            <p:nvPr/>
          </p:nvSpPr>
          <p:spPr bwMode="auto">
            <a:xfrm>
              <a:off x="1582" y="115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5" name="Oval 977"/>
            <p:cNvSpPr>
              <a:spLocks noChangeArrowheads="1"/>
            </p:cNvSpPr>
            <p:nvPr/>
          </p:nvSpPr>
          <p:spPr bwMode="auto">
            <a:xfrm>
              <a:off x="1582" y="97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6" name="Oval 978"/>
            <p:cNvSpPr>
              <a:spLocks noChangeArrowheads="1"/>
            </p:cNvSpPr>
            <p:nvPr/>
          </p:nvSpPr>
          <p:spPr bwMode="auto">
            <a:xfrm>
              <a:off x="1577" y="134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7" name="Oval 979"/>
            <p:cNvSpPr>
              <a:spLocks noChangeArrowheads="1"/>
            </p:cNvSpPr>
            <p:nvPr/>
          </p:nvSpPr>
          <p:spPr bwMode="auto">
            <a:xfrm>
              <a:off x="1582" y="153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8" name="Oval 980"/>
            <p:cNvSpPr>
              <a:spLocks noChangeArrowheads="1"/>
            </p:cNvSpPr>
            <p:nvPr/>
          </p:nvSpPr>
          <p:spPr bwMode="auto">
            <a:xfrm>
              <a:off x="1592" y="1630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09" name="Oval 981"/>
            <p:cNvSpPr>
              <a:spLocks noChangeArrowheads="1"/>
            </p:cNvSpPr>
            <p:nvPr/>
          </p:nvSpPr>
          <p:spPr bwMode="auto">
            <a:xfrm>
              <a:off x="1567" y="1443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0" name="Oval 982"/>
            <p:cNvSpPr>
              <a:spLocks noChangeArrowheads="1"/>
            </p:cNvSpPr>
            <p:nvPr/>
          </p:nvSpPr>
          <p:spPr bwMode="auto">
            <a:xfrm>
              <a:off x="1631" y="1297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1" name="Oval 983"/>
            <p:cNvSpPr>
              <a:spLocks noChangeArrowheads="1"/>
            </p:cNvSpPr>
            <p:nvPr/>
          </p:nvSpPr>
          <p:spPr bwMode="auto">
            <a:xfrm>
              <a:off x="1631" y="1110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2" name="Oval 984"/>
            <p:cNvSpPr>
              <a:spLocks noChangeArrowheads="1"/>
            </p:cNvSpPr>
            <p:nvPr/>
          </p:nvSpPr>
          <p:spPr bwMode="auto">
            <a:xfrm>
              <a:off x="1636" y="1202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3" name="Oval 985"/>
            <p:cNvSpPr>
              <a:spLocks noChangeArrowheads="1"/>
            </p:cNvSpPr>
            <p:nvPr/>
          </p:nvSpPr>
          <p:spPr bwMode="auto">
            <a:xfrm>
              <a:off x="1636" y="1019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4" name="Oval 986"/>
            <p:cNvSpPr>
              <a:spLocks noChangeArrowheads="1"/>
            </p:cNvSpPr>
            <p:nvPr/>
          </p:nvSpPr>
          <p:spPr bwMode="auto">
            <a:xfrm>
              <a:off x="1631" y="1393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5" name="Oval 987"/>
            <p:cNvSpPr>
              <a:spLocks noChangeArrowheads="1"/>
            </p:cNvSpPr>
            <p:nvPr/>
          </p:nvSpPr>
          <p:spPr bwMode="auto">
            <a:xfrm>
              <a:off x="1636" y="158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6" name="Oval 988"/>
            <p:cNvSpPr>
              <a:spLocks noChangeArrowheads="1"/>
            </p:cNvSpPr>
            <p:nvPr/>
          </p:nvSpPr>
          <p:spPr bwMode="auto">
            <a:xfrm>
              <a:off x="1621" y="148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7" name="Oval 989"/>
            <p:cNvSpPr>
              <a:spLocks noChangeArrowheads="1"/>
            </p:cNvSpPr>
            <p:nvPr/>
          </p:nvSpPr>
          <p:spPr bwMode="auto">
            <a:xfrm>
              <a:off x="1498" y="124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8" name="Oval 990"/>
            <p:cNvSpPr>
              <a:spLocks noChangeArrowheads="1"/>
            </p:cNvSpPr>
            <p:nvPr/>
          </p:nvSpPr>
          <p:spPr bwMode="auto">
            <a:xfrm>
              <a:off x="1508" y="1060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19" name="Oval 991"/>
            <p:cNvSpPr>
              <a:spLocks noChangeArrowheads="1"/>
            </p:cNvSpPr>
            <p:nvPr/>
          </p:nvSpPr>
          <p:spPr bwMode="auto">
            <a:xfrm>
              <a:off x="1542" y="1152"/>
              <a:ext cx="54" cy="84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0" name="Oval 992"/>
            <p:cNvSpPr>
              <a:spLocks noChangeArrowheads="1"/>
            </p:cNvSpPr>
            <p:nvPr/>
          </p:nvSpPr>
          <p:spPr bwMode="auto">
            <a:xfrm>
              <a:off x="1527" y="978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1" name="Oval 993"/>
            <p:cNvSpPr>
              <a:spLocks noChangeArrowheads="1"/>
            </p:cNvSpPr>
            <p:nvPr/>
          </p:nvSpPr>
          <p:spPr bwMode="auto">
            <a:xfrm>
              <a:off x="1498" y="134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2" name="Oval 994"/>
            <p:cNvSpPr>
              <a:spLocks noChangeArrowheads="1"/>
            </p:cNvSpPr>
            <p:nvPr/>
          </p:nvSpPr>
          <p:spPr bwMode="auto">
            <a:xfrm>
              <a:off x="1513" y="152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3" name="Oval 995"/>
            <p:cNvSpPr>
              <a:spLocks noChangeArrowheads="1"/>
            </p:cNvSpPr>
            <p:nvPr/>
          </p:nvSpPr>
          <p:spPr bwMode="auto">
            <a:xfrm>
              <a:off x="1518" y="163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4" name="Oval 996"/>
            <p:cNvSpPr>
              <a:spLocks noChangeArrowheads="1"/>
            </p:cNvSpPr>
            <p:nvPr/>
          </p:nvSpPr>
          <p:spPr bwMode="auto">
            <a:xfrm>
              <a:off x="1498" y="143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5" name="Oval 997"/>
            <p:cNvSpPr>
              <a:spLocks noChangeArrowheads="1"/>
            </p:cNvSpPr>
            <p:nvPr/>
          </p:nvSpPr>
          <p:spPr bwMode="auto">
            <a:xfrm>
              <a:off x="1172" y="2282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6" name="Oval 998"/>
            <p:cNvSpPr>
              <a:spLocks noChangeArrowheads="1"/>
            </p:cNvSpPr>
            <p:nvPr/>
          </p:nvSpPr>
          <p:spPr bwMode="auto">
            <a:xfrm>
              <a:off x="1345" y="242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7" name="Oval 999"/>
            <p:cNvSpPr>
              <a:spLocks noChangeArrowheads="1"/>
            </p:cNvSpPr>
            <p:nvPr/>
          </p:nvSpPr>
          <p:spPr bwMode="auto">
            <a:xfrm>
              <a:off x="1424" y="250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8" name="Oval 1000"/>
            <p:cNvSpPr>
              <a:spLocks noChangeArrowheads="1"/>
            </p:cNvSpPr>
            <p:nvPr/>
          </p:nvSpPr>
          <p:spPr bwMode="auto">
            <a:xfrm>
              <a:off x="1177" y="237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29" name="Oval 1001"/>
            <p:cNvSpPr>
              <a:spLocks noChangeArrowheads="1"/>
            </p:cNvSpPr>
            <p:nvPr/>
          </p:nvSpPr>
          <p:spPr bwMode="auto">
            <a:xfrm>
              <a:off x="1280" y="245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0" name="Oval 1002"/>
            <p:cNvSpPr>
              <a:spLocks noChangeArrowheads="1"/>
            </p:cNvSpPr>
            <p:nvPr/>
          </p:nvSpPr>
          <p:spPr bwMode="auto">
            <a:xfrm>
              <a:off x="1345" y="252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1" name="Oval 1003"/>
            <p:cNvSpPr>
              <a:spLocks noChangeArrowheads="1"/>
            </p:cNvSpPr>
            <p:nvPr/>
          </p:nvSpPr>
          <p:spPr bwMode="auto">
            <a:xfrm>
              <a:off x="1424" y="2596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2" name="Oval 1004"/>
            <p:cNvSpPr>
              <a:spLocks noChangeArrowheads="1"/>
            </p:cNvSpPr>
            <p:nvPr/>
          </p:nvSpPr>
          <p:spPr bwMode="auto">
            <a:xfrm>
              <a:off x="1177" y="246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3" name="Oval 1005"/>
            <p:cNvSpPr>
              <a:spLocks noChangeArrowheads="1"/>
            </p:cNvSpPr>
            <p:nvPr/>
          </p:nvSpPr>
          <p:spPr bwMode="auto">
            <a:xfrm>
              <a:off x="1280" y="2542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4" name="Oval 1006"/>
            <p:cNvSpPr>
              <a:spLocks noChangeArrowheads="1"/>
            </p:cNvSpPr>
            <p:nvPr/>
          </p:nvSpPr>
          <p:spPr bwMode="auto">
            <a:xfrm>
              <a:off x="1345" y="2614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5" name="Oval 1007"/>
            <p:cNvSpPr>
              <a:spLocks noChangeArrowheads="1"/>
            </p:cNvSpPr>
            <p:nvPr/>
          </p:nvSpPr>
          <p:spPr bwMode="auto">
            <a:xfrm>
              <a:off x="1419" y="2688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6" name="Oval 1008"/>
            <p:cNvSpPr>
              <a:spLocks noChangeArrowheads="1"/>
            </p:cNvSpPr>
            <p:nvPr/>
          </p:nvSpPr>
          <p:spPr bwMode="auto">
            <a:xfrm>
              <a:off x="1177" y="2560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7" name="Oval 1009"/>
            <p:cNvSpPr>
              <a:spLocks noChangeArrowheads="1"/>
            </p:cNvSpPr>
            <p:nvPr/>
          </p:nvSpPr>
          <p:spPr bwMode="auto">
            <a:xfrm>
              <a:off x="1276" y="2633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8" name="Oval 1010"/>
            <p:cNvSpPr>
              <a:spLocks noChangeArrowheads="1"/>
            </p:cNvSpPr>
            <p:nvPr/>
          </p:nvSpPr>
          <p:spPr bwMode="auto">
            <a:xfrm>
              <a:off x="1340" y="2706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39" name="Oval 1011"/>
            <p:cNvSpPr>
              <a:spLocks noChangeArrowheads="1"/>
            </p:cNvSpPr>
            <p:nvPr/>
          </p:nvSpPr>
          <p:spPr bwMode="auto">
            <a:xfrm>
              <a:off x="1409" y="277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0" name="Oval 1012"/>
            <p:cNvSpPr>
              <a:spLocks noChangeArrowheads="1"/>
            </p:cNvSpPr>
            <p:nvPr/>
          </p:nvSpPr>
          <p:spPr bwMode="auto">
            <a:xfrm>
              <a:off x="1276" y="225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1" name="Oval 1013"/>
            <p:cNvSpPr>
              <a:spLocks noChangeArrowheads="1"/>
            </p:cNvSpPr>
            <p:nvPr/>
          </p:nvSpPr>
          <p:spPr bwMode="auto">
            <a:xfrm>
              <a:off x="1340" y="2332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2" name="Oval 1014"/>
            <p:cNvSpPr>
              <a:spLocks noChangeArrowheads="1"/>
            </p:cNvSpPr>
            <p:nvPr/>
          </p:nvSpPr>
          <p:spPr bwMode="auto">
            <a:xfrm>
              <a:off x="1414" y="2405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3" name="Oval 1015"/>
            <p:cNvSpPr>
              <a:spLocks noChangeArrowheads="1"/>
            </p:cNvSpPr>
            <p:nvPr/>
          </p:nvSpPr>
          <p:spPr bwMode="auto">
            <a:xfrm>
              <a:off x="1177" y="2651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4" name="Oval 1016"/>
            <p:cNvSpPr>
              <a:spLocks noChangeArrowheads="1"/>
            </p:cNvSpPr>
            <p:nvPr/>
          </p:nvSpPr>
          <p:spPr bwMode="auto">
            <a:xfrm>
              <a:off x="1276" y="2724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5" name="Oval 1017"/>
            <p:cNvSpPr>
              <a:spLocks noChangeArrowheads="1"/>
            </p:cNvSpPr>
            <p:nvPr/>
          </p:nvSpPr>
          <p:spPr bwMode="auto">
            <a:xfrm>
              <a:off x="1340" y="279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6" name="Oval 1018"/>
            <p:cNvSpPr>
              <a:spLocks noChangeArrowheads="1"/>
            </p:cNvSpPr>
            <p:nvPr/>
          </p:nvSpPr>
          <p:spPr bwMode="auto">
            <a:xfrm>
              <a:off x="1522" y="2870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7" name="Oval 1019"/>
            <p:cNvSpPr>
              <a:spLocks noChangeArrowheads="1"/>
            </p:cNvSpPr>
            <p:nvPr/>
          </p:nvSpPr>
          <p:spPr bwMode="auto">
            <a:xfrm>
              <a:off x="1177" y="2747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8" name="Oval 1020"/>
            <p:cNvSpPr>
              <a:spLocks noChangeArrowheads="1"/>
            </p:cNvSpPr>
            <p:nvPr/>
          </p:nvSpPr>
          <p:spPr bwMode="auto">
            <a:xfrm>
              <a:off x="1280" y="2815"/>
              <a:ext cx="54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49" name="Oval 1021"/>
            <p:cNvSpPr>
              <a:spLocks noChangeArrowheads="1"/>
            </p:cNvSpPr>
            <p:nvPr/>
          </p:nvSpPr>
          <p:spPr bwMode="auto">
            <a:xfrm>
              <a:off x="1345" y="2889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0" name="Oval 1022"/>
            <p:cNvSpPr>
              <a:spLocks noChangeArrowheads="1"/>
            </p:cNvSpPr>
            <p:nvPr/>
          </p:nvSpPr>
          <p:spPr bwMode="auto">
            <a:xfrm>
              <a:off x="1419" y="2309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1" name="Oval 1023"/>
            <p:cNvSpPr>
              <a:spLocks noChangeArrowheads="1"/>
            </p:cNvSpPr>
            <p:nvPr/>
          </p:nvSpPr>
          <p:spPr bwMode="auto">
            <a:xfrm>
              <a:off x="1404" y="224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2" name="Oval 0"/>
            <p:cNvSpPr>
              <a:spLocks noChangeArrowheads="1"/>
            </p:cNvSpPr>
            <p:nvPr/>
          </p:nvSpPr>
          <p:spPr bwMode="auto">
            <a:xfrm>
              <a:off x="1177" y="2838"/>
              <a:ext cx="53" cy="86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3" name="Oval 1"/>
            <p:cNvSpPr>
              <a:spLocks noChangeArrowheads="1"/>
            </p:cNvSpPr>
            <p:nvPr/>
          </p:nvSpPr>
          <p:spPr bwMode="auto">
            <a:xfrm>
              <a:off x="1290" y="2911"/>
              <a:ext cx="54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4" name="Oval 2"/>
            <p:cNvSpPr>
              <a:spLocks noChangeArrowheads="1"/>
            </p:cNvSpPr>
            <p:nvPr/>
          </p:nvSpPr>
          <p:spPr bwMode="auto">
            <a:xfrm>
              <a:off x="1177" y="2911"/>
              <a:ext cx="53" cy="85"/>
            </a:xfrm>
            <a:prstGeom prst="ellipse">
              <a:avLst/>
            </a:prstGeom>
            <a:solidFill>
              <a:srgbClr val="EF91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5722939" y="46053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30876" y="35702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5738814" y="40687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5722939" y="40306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5722939" y="4176713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5730876" y="421957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5722939" y="45021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5722939" y="46482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5722939" y="43735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5856289" y="463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5880101" y="4011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5880101" y="37147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5888039" y="38576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5888039" y="35702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5880101" y="41624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6146801" y="463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5864226" y="43148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6264276" y="40830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6264276" y="37861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6272214" y="36417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6264276" y="42354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6272214" y="45307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6037264" y="464026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8" name="Oval 26"/>
          <p:cNvSpPr>
            <a:spLocks noChangeArrowheads="1"/>
          </p:cNvSpPr>
          <p:nvPr/>
        </p:nvSpPr>
        <p:spPr bwMode="auto">
          <a:xfrm>
            <a:off x="6248401" y="43878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79" name="Oval 27"/>
          <p:cNvSpPr>
            <a:spLocks noChangeArrowheads="1"/>
          </p:cNvSpPr>
          <p:nvPr/>
        </p:nvSpPr>
        <p:spPr bwMode="auto">
          <a:xfrm>
            <a:off x="6122989" y="40751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0" name="Oval 28"/>
          <p:cNvSpPr>
            <a:spLocks noChangeArrowheads="1"/>
          </p:cNvSpPr>
          <p:nvPr/>
        </p:nvSpPr>
        <p:spPr bwMode="auto">
          <a:xfrm>
            <a:off x="6122989" y="37782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1" name="Oval 29"/>
          <p:cNvSpPr>
            <a:spLocks noChangeArrowheads="1"/>
          </p:cNvSpPr>
          <p:nvPr/>
        </p:nvSpPr>
        <p:spPr bwMode="auto">
          <a:xfrm>
            <a:off x="6130926" y="39243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6130926" y="3635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6122989" y="42275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4" name="Oval 32"/>
          <p:cNvSpPr>
            <a:spLocks noChangeArrowheads="1"/>
          </p:cNvSpPr>
          <p:nvPr/>
        </p:nvSpPr>
        <p:spPr bwMode="auto">
          <a:xfrm>
            <a:off x="6319839" y="464026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6107114" y="43799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6381751" y="46259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6218239" y="4308475"/>
            <a:ext cx="84137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5730876" y="40036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6357939" y="36639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5802314" y="385127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6256339" y="35845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2" name="Oval 40"/>
          <p:cNvSpPr>
            <a:spLocks noChangeArrowheads="1"/>
          </p:cNvSpPr>
          <p:nvPr/>
        </p:nvSpPr>
        <p:spPr bwMode="auto">
          <a:xfrm>
            <a:off x="5730876" y="41544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5919789" y="45974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4" name="Oval 42"/>
          <p:cNvSpPr>
            <a:spLocks noChangeArrowheads="1"/>
          </p:cNvSpPr>
          <p:nvPr/>
        </p:nvSpPr>
        <p:spPr bwMode="auto">
          <a:xfrm>
            <a:off x="6477000" y="37576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5" name="Oval 43"/>
          <p:cNvSpPr>
            <a:spLocks noChangeArrowheads="1"/>
          </p:cNvSpPr>
          <p:nvPr/>
        </p:nvSpPr>
        <p:spPr bwMode="auto">
          <a:xfrm>
            <a:off x="6477000" y="39100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6" name="Oval 44"/>
          <p:cNvSpPr>
            <a:spLocks noChangeArrowheads="1"/>
          </p:cNvSpPr>
          <p:nvPr/>
        </p:nvSpPr>
        <p:spPr bwMode="auto">
          <a:xfrm>
            <a:off x="6469064" y="419893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7" name="Oval 45"/>
          <p:cNvSpPr>
            <a:spLocks noChangeArrowheads="1"/>
          </p:cNvSpPr>
          <p:nvPr/>
        </p:nvSpPr>
        <p:spPr bwMode="auto">
          <a:xfrm>
            <a:off x="6389689" y="43148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8" name="Oval 46"/>
          <p:cNvSpPr>
            <a:spLocks noChangeArrowheads="1"/>
          </p:cNvSpPr>
          <p:nvPr/>
        </p:nvSpPr>
        <p:spPr bwMode="auto">
          <a:xfrm>
            <a:off x="6469064" y="36052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99" name="Oval 47"/>
          <p:cNvSpPr>
            <a:spLocks noChangeArrowheads="1"/>
          </p:cNvSpPr>
          <p:nvPr/>
        </p:nvSpPr>
        <p:spPr bwMode="auto">
          <a:xfrm>
            <a:off x="6350001" y="35845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0" name="Oval 48"/>
          <p:cNvSpPr>
            <a:spLocks noChangeArrowheads="1"/>
          </p:cNvSpPr>
          <p:nvPr/>
        </p:nvSpPr>
        <p:spPr bwMode="auto">
          <a:xfrm>
            <a:off x="6469064" y="43434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1" name="Oval 49"/>
          <p:cNvSpPr>
            <a:spLocks noChangeArrowheads="1"/>
          </p:cNvSpPr>
          <p:nvPr/>
        </p:nvSpPr>
        <p:spPr bwMode="auto">
          <a:xfrm>
            <a:off x="6389689" y="4459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2" name="Oval 50"/>
          <p:cNvSpPr>
            <a:spLocks noChangeArrowheads="1"/>
          </p:cNvSpPr>
          <p:nvPr/>
        </p:nvSpPr>
        <p:spPr bwMode="auto">
          <a:xfrm>
            <a:off x="6477000" y="44878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3" name="Oval 51"/>
          <p:cNvSpPr>
            <a:spLocks noChangeArrowheads="1"/>
          </p:cNvSpPr>
          <p:nvPr/>
        </p:nvSpPr>
        <p:spPr bwMode="auto">
          <a:xfrm>
            <a:off x="6554789" y="35702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4" name="Oval 52"/>
          <p:cNvSpPr>
            <a:spLocks noChangeArrowheads="1"/>
          </p:cNvSpPr>
          <p:nvPr/>
        </p:nvSpPr>
        <p:spPr bwMode="auto">
          <a:xfrm>
            <a:off x="6491289" y="46402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5" name="Oval 53"/>
          <p:cNvSpPr>
            <a:spLocks noChangeArrowheads="1"/>
          </p:cNvSpPr>
          <p:nvPr/>
        </p:nvSpPr>
        <p:spPr bwMode="auto">
          <a:xfrm>
            <a:off x="6437314" y="40116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6" name="Oval 54"/>
          <p:cNvSpPr>
            <a:spLocks noChangeArrowheads="1"/>
          </p:cNvSpPr>
          <p:nvPr/>
        </p:nvSpPr>
        <p:spPr bwMode="auto">
          <a:xfrm>
            <a:off x="6445250" y="38576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7" name="Oval 55"/>
          <p:cNvSpPr>
            <a:spLocks noChangeArrowheads="1"/>
          </p:cNvSpPr>
          <p:nvPr/>
        </p:nvSpPr>
        <p:spPr bwMode="auto">
          <a:xfrm>
            <a:off x="6445250" y="35702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8" name="Oval 56"/>
          <p:cNvSpPr>
            <a:spLocks noChangeArrowheads="1"/>
          </p:cNvSpPr>
          <p:nvPr/>
        </p:nvSpPr>
        <p:spPr bwMode="auto">
          <a:xfrm>
            <a:off x="6437314" y="416242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09" name="Oval 57"/>
          <p:cNvSpPr>
            <a:spLocks noChangeArrowheads="1"/>
          </p:cNvSpPr>
          <p:nvPr/>
        </p:nvSpPr>
        <p:spPr bwMode="auto">
          <a:xfrm>
            <a:off x="6445250" y="445928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0" name="Oval 58"/>
          <p:cNvSpPr>
            <a:spLocks noChangeArrowheads="1"/>
          </p:cNvSpPr>
          <p:nvPr/>
        </p:nvSpPr>
        <p:spPr bwMode="auto">
          <a:xfrm>
            <a:off x="6461125" y="46116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1" name="Oval 59"/>
          <p:cNvSpPr>
            <a:spLocks noChangeArrowheads="1"/>
          </p:cNvSpPr>
          <p:nvPr/>
        </p:nvSpPr>
        <p:spPr bwMode="auto">
          <a:xfrm>
            <a:off x="6343650" y="408305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2" name="Oval 60"/>
          <p:cNvSpPr>
            <a:spLocks noChangeArrowheads="1"/>
          </p:cNvSpPr>
          <p:nvPr/>
        </p:nvSpPr>
        <p:spPr bwMode="auto">
          <a:xfrm>
            <a:off x="6343650" y="378618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3" name="Oval 61"/>
          <p:cNvSpPr>
            <a:spLocks noChangeArrowheads="1"/>
          </p:cNvSpPr>
          <p:nvPr/>
        </p:nvSpPr>
        <p:spPr bwMode="auto">
          <a:xfrm>
            <a:off x="6350001" y="3932238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4" name="Oval 62"/>
          <p:cNvSpPr>
            <a:spLocks noChangeArrowheads="1"/>
          </p:cNvSpPr>
          <p:nvPr/>
        </p:nvSpPr>
        <p:spPr bwMode="auto">
          <a:xfrm>
            <a:off x="6530976" y="36417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5" name="Oval 63"/>
          <p:cNvSpPr>
            <a:spLocks noChangeArrowheads="1"/>
          </p:cNvSpPr>
          <p:nvPr/>
        </p:nvSpPr>
        <p:spPr bwMode="auto">
          <a:xfrm>
            <a:off x="6343650" y="423545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6" name="Oval 64"/>
          <p:cNvSpPr>
            <a:spLocks noChangeArrowheads="1"/>
          </p:cNvSpPr>
          <p:nvPr/>
        </p:nvSpPr>
        <p:spPr bwMode="auto">
          <a:xfrm>
            <a:off x="6350001" y="45307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7" name="Oval 65"/>
          <p:cNvSpPr>
            <a:spLocks noChangeArrowheads="1"/>
          </p:cNvSpPr>
          <p:nvPr/>
        </p:nvSpPr>
        <p:spPr bwMode="auto">
          <a:xfrm>
            <a:off x="6311900" y="438785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8" name="Freeform 66"/>
          <p:cNvSpPr>
            <a:spLocks/>
          </p:cNvSpPr>
          <p:nvPr/>
        </p:nvSpPr>
        <p:spPr bwMode="auto">
          <a:xfrm>
            <a:off x="5818188" y="3584575"/>
            <a:ext cx="74612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19" name="Freeform 67"/>
          <p:cNvSpPr>
            <a:spLocks/>
          </p:cNvSpPr>
          <p:nvPr/>
        </p:nvSpPr>
        <p:spPr bwMode="auto">
          <a:xfrm>
            <a:off x="5943601" y="3698876"/>
            <a:ext cx="74613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0" name="Freeform 68"/>
          <p:cNvSpPr>
            <a:spLocks/>
          </p:cNvSpPr>
          <p:nvPr/>
        </p:nvSpPr>
        <p:spPr bwMode="auto">
          <a:xfrm>
            <a:off x="6069013" y="3814764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1" name="Freeform 69"/>
          <p:cNvSpPr>
            <a:spLocks/>
          </p:cNvSpPr>
          <p:nvPr/>
        </p:nvSpPr>
        <p:spPr bwMode="auto">
          <a:xfrm>
            <a:off x="6194426" y="3932238"/>
            <a:ext cx="74613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2" name="Freeform 70"/>
          <p:cNvSpPr>
            <a:spLocks/>
          </p:cNvSpPr>
          <p:nvPr/>
        </p:nvSpPr>
        <p:spPr bwMode="auto">
          <a:xfrm>
            <a:off x="6029325" y="36782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3" name="Freeform 71"/>
          <p:cNvSpPr>
            <a:spLocks/>
          </p:cNvSpPr>
          <p:nvPr/>
        </p:nvSpPr>
        <p:spPr bwMode="auto">
          <a:xfrm>
            <a:off x="5981700" y="3879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4" name="Freeform 72"/>
          <p:cNvSpPr>
            <a:spLocks/>
          </p:cNvSpPr>
          <p:nvPr/>
        </p:nvSpPr>
        <p:spPr bwMode="auto">
          <a:xfrm>
            <a:off x="5770563" y="37433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5" name="Freeform 73"/>
          <p:cNvSpPr>
            <a:spLocks/>
          </p:cNvSpPr>
          <p:nvPr/>
        </p:nvSpPr>
        <p:spPr bwMode="auto">
          <a:xfrm>
            <a:off x="6319838" y="4046539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6" name="Freeform 74"/>
          <p:cNvSpPr>
            <a:spLocks/>
          </p:cNvSpPr>
          <p:nvPr/>
        </p:nvSpPr>
        <p:spPr bwMode="auto">
          <a:xfrm>
            <a:off x="5911850" y="40036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7" name="Freeform 75"/>
          <p:cNvSpPr>
            <a:spLocks/>
          </p:cNvSpPr>
          <p:nvPr/>
        </p:nvSpPr>
        <p:spPr bwMode="auto">
          <a:xfrm>
            <a:off x="6029325" y="4133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8" name="Freeform 76"/>
          <p:cNvSpPr>
            <a:spLocks/>
          </p:cNvSpPr>
          <p:nvPr/>
        </p:nvSpPr>
        <p:spPr bwMode="auto">
          <a:xfrm>
            <a:off x="6045200" y="39973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3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3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3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3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29" name="Freeform 77"/>
          <p:cNvSpPr>
            <a:spLocks/>
          </p:cNvSpPr>
          <p:nvPr/>
        </p:nvSpPr>
        <p:spPr bwMode="auto">
          <a:xfrm>
            <a:off x="6413500" y="4154489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5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0" name="Freeform 78"/>
          <p:cNvSpPr>
            <a:spLocks/>
          </p:cNvSpPr>
          <p:nvPr/>
        </p:nvSpPr>
        <p:spPr bwMode="auto">
          <a:xfrm>
            <a:off x="6021388" y="44164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1" name="Freeform 79"/>
          <p:cNvSpPr>
            <a:spLocks/>
          </p:cNvSpPr>
          <p:nvPr/>
        </p:nvSpPr>
        <p:spPr bwMode="auto">
          <a:xfrm>
            <a:off x="5911850" y="42862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2" name="Freeform 80"/>
          <p:cNvSpPr>
            <a:spLocks/>
          </p:cNvSpPr>
          <p:nvPr/>
        </p:nvSpPr>
        <p:spPr bwMode="auto">
          <a:xfrm>
            <a:off x="5903913" y="41259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3" name="Freeform 81"/>
          <p:cNvSpPr>
            <a:spLocks/>
          </p:cNvSpPr>
          <p:nvPr/>
        </p:nvSpPr>
        <p:spPr bwMode="auto">
          <a:xfrm>
            <a:off x="6218238" y="377190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4" name="Freeform 82"/>
          <p:cNvSpPr>
            <a:spLocks/>
          </p:cNvSpPr>
          <p:nvPr/>
        </p:nvSpPr>
        <p:spPr bwMode="auto">
          <a:xfrm>
            <a:off x="6311900" y="41767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5" name="Freeform 83"/>
          <p:cNvSpPr>
            <a:spLocks/>
          </p:cNvSpPr>
          <p:nvPr/>
        </p:nvSpPr>
        <p:spPr bwMode="auto">
          <a:xfrm>
            <a:off x="6303963" y="43370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6" name="Freeform 84"/>
          <p:cNvSpPr>
            <a:spLocks/>
          </p:cNvSpPr>
          <p:nvPr/>
        </p:nvSpPr>
        <p:spPr bwMode="auto">
          <a:xfrm>
            <a:off x="6218238" y="449580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7" name="Freeform 85"/>
          <p:cNvSpPr>
            <a:spLocks/>
          </p:cNvSpPr>
          <p:nvPr/>
        </p:nvSpPr>
        <p:spPr bwMode="auto">
          <a:xfrm>
            <a:off x="6311900" y="44815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8" name="Freeform 86"/>
          <p:cNvSpPr>
            <a:spLocks/>
          </p:cNvSpPr>
          <p:nvPr/>
        </p:nvSpPr>
        <p:spPr bwMode="auto">
          <a:xfrm>
            <a:off x="6461126" y="4537075"/>
            <a:ext cx="74613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39" name="Freeform 87"/>
          <p:cNvSpPr>
            <a:spLocks/>
          </p:cNvSpPr>
          <p:nvPr/>
        </p:nvSpPr>
        <p:spPr bwMode="auto">
          <a:xfrm>
            <a:off x="6210301" y="45894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0" name="Freeform 88"/>
          <p:cNvSpPr>
            <a:spLocks/>
          </p:cNvSpPr>
          <p:nvPr/>
        </p:nvSpPr>
        <p:spPr bwMode="auto">
          <a:xfrm>
            <a:off x="6029325" y="4567239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1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1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1" name="Freeform 89"/>
          <p:cNvSpPr>
            <a:spLocks/>
          </p:cNvSpPr>
          <p:nvPr/>
        </p:nvSpPr>
        <p:spPr bwMode="auto">
          <a:xfrm>
            <a:off x="5778500" y="44735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2" name="Freeform 90"/>
          <p:cNvSpPr>
            <a:spLocks/>
          </p:cNvSpPr>
          <p:nvPr/>
        </p:nvSpPr>
        <p:spPr bwMode="auto">
          <a:xfrm>
            <a:off x="5872163" y="45751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3" name="Freeform 91"/>
          <p:cNvSpPr>
            <a:spLocks/>
          </p:cNvSpPr>
          <p:nvPr/>
        </p:nvSpPr>
        <p:spPr bwMode="auto">
          <a:xfrm>
            <a:off x="6421438" y="396716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4" name="Freeform 92"/>
          <p:cNvSpPr>
            <a:spLocks/>
          </p:cNvSpPr>
          <p:nvPr/>
        </p:nvSpPr>
        <p:spPr bwMode="auto">
          <a:xfrm>
            <a:off x="6405563" y="3829051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5" name="Freeform 93"/>
          <p:cNvSpPr>
            <a:spLocks/>
          </p:cNvSpPr>
          <p:nvPr/>
        </p:nvSpPr>
        <p:spPr bwMode="auto">
          <a:xfrm>
            <a:off x="6311900" y="3879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6" name="Freeform 94"/>
          <p:cNvSpPr>
            <a:spLocks/>
          </p:cNvSpPr>
          <p:nvPr/>
        </p:nvSpPr>
        <p:spPr bwMode="auto">
          <a:xfrm>
            <a:off x="6389688" y="42640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7" name="Freeform 95"/>
          <p:cNvSpPr>
            <a:spLocks/>
          </p:cNvSpPr>
          <p:nvPr/>
        </p:nvSpPr>
        <p:spPr bwMode="auto">
          <a:xfrm>
            <a:off x="5927725" y="44164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3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3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8" name="Freeform 96"/>
          <p:cNvSpPr>
            <a:spLocks/>
          </p:cNvSpPr>
          <p:nvPr/>
        </p:nvSpPr>
        <p:spPr bwMode="auto">
          <a:xfrm>
            <a:off x="6445250" y="41624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3" y="113"/>
              </a:cxn>
              <a:cxn ang="0">
                <a:pos x="88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1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3" y="113"/>
                </a:lnTo>
                <a:lnTo>
                  <a:pt x="88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1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49" name="Freeform 97"/>
          <p:cNvSpPr>
            <a:spLocks/>
          </p:cNvSpPr>
          <p:nvPr/>
        </p:nvSpPr>
        <p:spPr bwMode="auto">
          <a:xfrm>
            <a:off x="6538913" y="375761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0" name="Freeform 98"/>
          <p:cNvSpPr>
            <a:spLocks/>
          </p:cNvSpPr>
          <p:nvPr/>
        </p:nvSpPr>
        <p:spPr bwMode="auto">
          <a:xfrm>
            <a:off x="6319838" y="3735389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1" name="Freeform 99"/>
          <p:cNvSpPr>
            <a:spLocks/>
          </p:cNvSpPr>
          <p:nvPr/>
        </p:nvSpPr>
        <p:spPr bwMode="auto">
          <a:xfrm>
            <a:off x="6138863" y="43227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2" name="Freeform 100"/>
          <p:cNvSpPr>
            <a:spLocks/>
          </p:cNvSpPr>
          <p:nvPr/>
        </p:nvSpPr>
        <p:spPr bwMode="auto">
          <a:xfrm>
            <a:off x="6373813" y="46767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3" name="Freeform 101"/>
          <p:cNvSpPr>
            <a:spLocks/>
          </p:cNvSpPr>
          <p:nvPr/>
        </p:nvSpPr>
        <p:spPr bwMode="auto">
          <a:xfrm>
            <a:off x="6122988" y="46910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4" name="Freeform 102"/>
          <p:cNvSpPr>
            <a:spLocks/>
          </p:cNvSpPr>
          <p:nvPr/>
        </p:nvSpPr>
        <p:spPr bwMode="auto">
          <a:xfrm>
            <a:off x="5927725" y="46847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3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3" y="114"/>
              </a:cxn>
              <a:cxn ang="0">
                <a:pos x="88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3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8" y="2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3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3" y="114"/>
                </a:lnTo>
                <a:lnTo>
                  <a:pt x="88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3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8" y="2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5" name="Freeform 103"/>
          <p:cNvSpPr>
            <a:spLocks/>
          </p:cNvSpPr>
          <p:nvPr/>
        </p:nvSpPr>
        <p:spPr bwMode="auto">
          <a:xfrm>
            <a:off x="5973763" y="35766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6" name="Freeform 104"/>
          <p:cNvSpPr>
            <a:spLocks/>
          </p:cNvSpPr>
          <p:nvPr/>
        </p:nvSpPr>
        <p:spPr bwMode="auto">
          <a:xfrm>
            <a:off x="6397625" y="3584575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7" name="Freeform 105"/>
          <p:cNvSpPr>
            <a:spLocks/>
          </p:cNvSpPr>
          <p:nvPr/>
        </p:nvSpPr>
        <p:spPr bwMode="auto">
          <a:xfrm>
            <a:off x="5794375" y="40544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8" name="Freeform 106"/>
          <p:cNvSpPr>
            <a:spLocks/>
          </p:cNvSpPr>
          <p:nvPr/>
        </p:nvSpPr>
        <p:spPr bwMode="auto">
          <a:xfrm>
            <a:off x="5762625" y="4656138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59" name="Freeform 107"/>
          <p:cNvSpPr>
            <a:spLocks/>
          </p:cNvSpPr>
          <p:nvPr/>
        </p:nvSpPr>
        <p:spPr bwMode="auto">
          <a:xfrm>
            <a:off x="6523038" y="388778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0" name="Freeform 108"/>
          <p:cNvSpPr>
            <a:spLocks/>
          </p:cNvSpPr>
          <p:nvPr/>
        </p:nvSpPr>
        <p:spPr bwMode="auto">
          <a:xfrm>
            <a:off x="6280150" y="46910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1" name="Freeform 109"/>
          <p:cNvSpPr>
            <a:spLocks/>
          </p:cNvSpPr>
          <p:nvPr/>
        </p:nvSpPr>
        <p:spPr bwMode="auto">
          <a:xfrm>
            <a:off x="6499225" y="4294188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2" name="Freeform 110"/>
          <p:cNvSpPr>
            <a:spLocks/>
          </p:cNvSpPr>
          <p:nvPr/>
        </p:nvSpPr>
        <p:spPr bwMode="auto">
          <a:xfrm>
            <a:off x="5722938" y="447198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3" name="Freeform 111"/>
          <p:cNvSpPr>
            <a:spLocks/>
          </p:cNvSpPr>
          <p:nvPr/>
        </p:nvSpPr>
        <p:spPr bwMode="auto">
          <a:xfrm>
            <a:off x="5730875" y="4116389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4" name="Freeform 112"/>
          <p:cNvSpPr>
            <a:spLocks/>
          </p:cNvSpPr>
          <p:nvPr/>
        </p:nvSpPr>
        <p:spPr bwMode="auto">
          <a:xfrm>
            <a:off x="5981700" y="406082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5" name="Freeform 113"/>
          <p:cNvSpPr>
            <a:spLocks/>
          </p:cNvSpPr>
          <p:nvPr/>
        </p:nvSpPr>
        <p:spPr bwMode="auto">
          <a:xfrm>
            <a:off x="6405563" y="40544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6" name="Freeform 114"/>
          <p:cNvSpPr>
            <a:spLocks/>
          </p:cNvSpPr>
          <p:nvPr/>
        </p:nvSpPr>
        <p:spPr bwMode="auto">
          <a:xfrm>
            <a:off x="6186488" y="411162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3" y="116"/>
              </a:cxn>
              <a:cxn ang="0">
                <a:pos x="88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8" y="2"/>
              </a:cxn>
              <a:cxn ang="0">
                <a:pos x="83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3" y="116"/>
                </a:lnTo>
                <a:lnTo>
                  <a:pt x="88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8" y="2"/>
                </a:lnTo>
                <a:lnTo>
                  <a:pt x="83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7" name="Freeform 115"/>
          <p:cNvSpPr>
            <a:spLocks/>
          </p:cNvSpPr>
          <p:nvPr/>
        </p:nvSpPr>
        <p:spPr bwMode="auto">
          <a:xfrm>
            <a:off x="6130925" y="418465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8" name="Freeform 116"/>
          <p:cNvSpPr>
            <a:spLocks/>
          </p:cNvSpPr>
          <p:nvPr/>
        </p:nvSpPr>
        <p:spPr bwMode="auto">
          <a:xfrm>
            <a:off x="6437313" y="36782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69" name="Freeform 117"/>
          <p:cNvSpPr>
            <a:spLocks/>
          </p:cNvSpPr>
          <p:nvPr/>
        </p:nvSpPr>
        <p:spPr bwMode="auto">
          <a:xfrm>
            <a:off x="6538913" y="444500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0" name="Freeform 118"/>
          <p:cNvSpPr>
            <a:spLocks/>
          </p:cNvSpPr>
          <p:nvPr/>
        </p:nvSpPr>
        <p:spPr bwMode="auto">
          <a:xfrm>
            <a:off x="6405563" y="4422776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1" name="Freeform 119"/>
          <p:cNvSpPr>
            <a:spLocks/>
          </p:cNvSpPr>
          <p:nvPr/>
        </p:nvSpPr>
        <p:spPr bwMode="auto">
          <a:xfrm>
            <a:off x="6029325" y="4308475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2" name="Freeform 120"/>
          <p:cNvSpPr>
            <a:spLocks/>
          </p:cNvSpPr>
          <p:nvPr/>
        </p:nvSpPr>
        <p:spPr bwMode="auto">
          <a:xfrm>
            <a:off x="6507163" y="4013201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3" name="Freeform 121"/>
          <p:cNvSpPr>
            <a:spLocks/>
          </p:cNvSpPr>
          <p:nvPr/>
        </p:nvSpPr>
        <p:spPr bwMode="auto">
          <a:xfrm>
            <a:off x="6523038" y="46402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4" name="Freeform 122"/>
          <p:cNvSpPr>
            <a:spLocks/>
          </p:cNvSpPr>
          <p:nvPr/>
        </p:nvSpPr>
        <p:spPr bwMode="auto">
          <a:xfrm>
            <a:off x="5840413" y="4191001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5" name="Freeform 123"/>
          <p:cNvSpPr>
            <a:spLocks/>
          </p:cNvSpPr>
          <p:nvPr/>
        </p:nvSpPr>
        <p:spPr bwMode="auto">
          <a:xfrm>
            <a:off x="6107113" y="448786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6" name="Freeform 124"/>
          <p:cNvSpPr>
            <a:spLocks/>
          </p:cNvSpPr>
          <p:nvPr/>
        </p:nvSpPr>
        <p:spPr bwMode="auto">
          <a:xfrm>
            <a:off x="6461126" y="46910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7" name="Freeform 125"/>
          <p:cNvSpPr>
            <a:spLocks/>
          </p:cNvSpPr>
          <p:nvPr/>
        </p:nvSpPr>
        <p:spPr bwMode="auto">
          <a:xfrm>
            <a:off x="5826126" y="46910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8" name="Freeform 126"/>
          <p:cNvSpPr>
            <a:spLocks/>
          </p:cNvSpPr>
          <p:nvPr/>
        </p:nvSpPr>
        <p:spPr bwMode="auto">
          <a:xfrm>
            <a:off x="5848350" y="3932238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9" name="Freeform 127"/>
          <p:cNvSpPr>
            <a:spLocks/>
          </p:cNvSpPr>
          <p:nvPr/>
        </p:nvSpPr>
        <p:spPr bwMode="auto">
          <a:xfrm>
            <a:off x="6224588" y="36274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0" name="Oval 128"/>
          <p:cNvSpPr>
            <a:spLocks noChangeArrowheads="1"/>
          </p:cNvSpPr>
          <p:nvPr/>
        </p:nvSpPr>
        <p:spPr bwMode="auto">
          <a:xfrm>
            <a:off x="5730876" y="4308475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1" name="Oval 129"/>
          <p:cNvSpPr>
            <a:spLocks noChangeArrowheads="1"/>
          </p:cNvSpPr>
          <p:nvPr/>
        </p:nvSpPr>
        <p:spPr bwMode="auto">
          <a:xfrm>
            <a:off x="6013451" y="42275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2" name="Oval 130"/>
          <p:cNvSpPr>
            <a:spLocks noChangeArrowheads="1"/>
          </p:cNvSpPr>
          <p:nvPr/>
        </p:nvSpPr>
        <p:spPr bwMode="auto">
          <a:xfrm>
            <a:off x="6130926" y="452437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3" name="Oval 131"/>
          <p:cNvSpPr>
            <a:spLocks noChangeArrowheads="1"/>
          </p:cNvSpPr>
          <p:nvPr/>
        </p:nvSpPr>
        <p:spPr bwMode="auto">
          <a:xfrm>
            <a:off x="6477000" y="405447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4" name="Oval 132"/>
          <p:cNvSpPr>
            <a:spLocks noChangeArrowheads="1"/>
          </p:cNvSpPr>
          <p:nvPr/>
        </p:nvSpPr>
        <p:spPr bwMode="auto">
          <a:xfrm>
            <a:off x="5888039" y="4459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5" name="Oval 133"/>
          <p:cNvSpPr>
            <a:spLocks noChangeArrowheads="1"/>
          </p:cNvSpPr>
          <p:nvPr/>
        </p:nvSpPr>
        <p:spPr bwMode="auto">
          <a:xfrm>
            <a:off x="6202364" y="46482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6" name="Oval 134"/>
          <p:cNvSpPr>
            <a:spLocks noChangeArrowheads="1"/>
          </p:cNvSpPr>
          <p:nvPr/>
        </p:nvSpPr>
        <p:spPr bwMode="auto">
          <a:xfrm>
            <a:off x="5965826" y="37576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7" name="Oval 135"/>
          <p:cNvSpPr>
            <a:spLocks noChangeArrowheads="1"/>
          </p:cNvSpPr>
          <p:nvPr/>
        </p:nvSpPr>
        <p:spPr bwMode="auto">
          <a:xfrm>
            <a:off x="5722939" y="38862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8" name="Oval 136"/>
          <p:cNvSpPr>
            <a:spLocks noChangeArrowheads="1"/>
          </p:cNvSpPr>
          <p:nvPr/>
        </p:nvSpPr>
        <p:spPr bwMode="auto">
          <a:xfrm>
            <a:off x="6045200" y="35702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9" name="Oval 137"/>
          <p:cNvSpPr>
            <a:spLocks noChangeArrowheads="1"/>
          </p:cNvSpPr>
          <p:nvPr/>
        </p:nvSpPr>
        <p:spPr bwMode="auto">
          <a:xfrm>
            <a:off x="6437314" y="37147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0" name="Oval 138"/>
          <p:cNvSpPr>
            <a:spLocks noChangeArrowheads="1"/>
          </p:cNvSpPr>
          <p:nvPr/>
        </p:nvSpPr>
        <p:spPr bwMode="auto">
          <a:xfrm>
            <a:off x="6272214" y="3932238"/>
            <a:ext cx="85725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1" name="Oval 139"/>
          <p:cNvSpPr>
            <a:spLocks noChangeArrowheads="1"/>
          </p:cNvSpPr>
          <p:nvPr/>
        </p:nvSpPr>
        <p:spPr bwMode="auto">
          <a:xfrm>
            <a:off x="5722939" y="45735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2" name="Rectangle 140"/>
          <p:cNvSpPr>
            <a:spLocks noChangeArrowheads="1"/>
          </p:cNvSpPr>
          <p:nvPr/>
        </p:nvSpPr>
        <p:spPr bwMode="auto">
          <a:xfrm>
            <a:off x="7510464" y="4533900"/>
            <a:ext cx="35877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3" name="Rectangle 141"/>
          <p:cNvSpPr>
            <a:spLocks noChangeArrowheads="1"/>
          </p:cNvSpPr>
          <p:nvPr/>
        </p:nvSpPr>
        <p:spPr bwMode="auto">
          <a:xfrm>
            <a:off x="7585076" y="4578350"/>
            <a:ext cx="138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C0128"/>
                </a:solidFill>
                <a:latin typeface="Arial" charset="0"/>
              </a:rPr>
              <a:t>H</a:t>
            </a:r>
            <a:endParaRPr lang="en-US" sz="1600">
              <a:latin typeface="Arial" charset="0"/>
            </a:endParaRPr>
          </a:p>
        </p:txBody>
      </p:sp>
      <p:sp>
        <p:nvSpPr>
          <p:cNvPr id="23694" name="Rectangle 142"/>
          <p:cNvSpPr>
            <a:spLocks noChangeArrowheads="1"/>
          </p:cNvSpPr>
          <p:nvPr/>
        </p:nvSpPr>
        <p:spPr bwMode="auto">
          <a:xfrm>
            <a:off x="7720013" y="4584700"/>
            <a:ext cx="753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FC0128"/>
                </a:solidFill>
                <a:latin typeface="Arial" charset="0"/>
              </a:rPr>
              <a:t>+</a:t>
            </a:r>
            <a:endParaRPr lang="en-US" sz="1600">
              <a:latin typeface="Arial" charset="0"/>
            </a:endParaRPr>
          </a:p>
        </p:txBody>
      </p:sp>
      <p:grpSp>
        <p:nvGrpSpPr>
          <p:cNvPr id="23695" name="Group 143"/>
          <p:cNvGrpSpPr>
            <a:grpSpLocks/>
          </p:cNvGrpSpPr>
          <p:nvPr/>
        </p:nvGrpSpPr>
        <p:grpSpPr bwMode="auto">
          <a:xfrm rot="276343">
            <a:off x="6673851" y="4429126"/>
            <a:ext cx="404813" cy="138113"/>
            <a:chOff x="1723" y="2788"/>
            <a:chExt cx="287" cy="72"/>
          </a:xfrm>
        </p:grpSpPr>
        <p:sp>
          <p:nvSpPr>
            <p:cNvPr id="23696" name="Freeform 144"/>
            <p:cNvSpPr>
              <a:spLocks/>
            </p:cNvSpPr>
            <p:nvPr/>
          </p:nvSpPr>
          <p:spPr bwMode="auto">
            <a:xfrm>
              <a:off x="1723" y="2817"/>
              <a:ext cx="217" cy="25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" y="49"/>
                </a:cxn>
                <a:cxn ang="0">
                  <a:pos x="433" y="26"/>
                </a:cxn>
                <a:cxn ang="0">
                  <a:pos x="431" y="0"/>
                </a:cxn>
                <a:cxn ang="0">
                  <a:pos x="0" y="23"/>
                </a:cxn>
              </a:cxnLst>
              <a:rect l="0" t="0" r="r" b="b"/>
              <a:pathLst>
                <a:path w="433" h="49">
                  <a:moveTo>
                    <a:pt x="0" y="23"/>
                  </a:moveTo>
                  <a:lnTo>
                    <a:pt x="1" y="49"/>
                  </a:lnTo>
                  <a:lnTo>
                    <a:pt x="433" y="26"/>
                  </a:lnTo>
                  <a:lnTo>
                    <a:pt x="431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97" name="Freeform 145"/>
            <p:cNvSpPr>
              <a:spLocks/>
            </p:cNvSpPr>
            <p:nvPr/>
          </p:nvSpPr>
          <p:spPr bwMode="auto">
            <a:xfrm>
              <a:off x="1935" y="2788"/>
              <a:ext cx="75" cy="72"/>
            </a:xfrm>
            <a:custGeom>
              <a:avLst/>
              <a:gdLst/>
              <a:ahLst/>
              <a:cxnLst>
                <a:cxn ang="0">
                  <a:pos x="8" y="143"/>
                </a:cxn>
                <a:cxn ang="0">
                  <a:pos x="150" y="64"/>
                </a:cxn>
                <a:cxn ang="0">
                  <a:pos x="0" y="0"/>
                </a:cxn>
                <a:cxn ang="0">
                  <a:pos x="8" y="143"/>
                </a:cxn>
              </a:cxnLst>
              <a:rect l="0" t="0" r="r" b="b"/>
              <a:pathLst>
                <a:path w="150" h="143">
                  <a:moveTo>
                    <a:pt x="8" y="143"/>
                  </a:moveTo>
                  <a:lnTo>
                    <a:pt x="150" y="64"/>
                  </a:lnTo>
                  <a:lnTo>
                    <a:pt x="0" y="0"/>
                  </a:lnTo>
                  <a:lnTo>
                    <a:pt x="8" y="1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698" name="Rectangle 146"/>
          <p:cNvSpPr>
            <a:spLocks noChangeArrowheads="1"/>
          </p:cNvSpPr>
          <p:nvPr/>
        </p:nvSpPr>
        <p:spPr bwMode="auto">
          <a:xfrm rot="774974">
            <a:off x="6624639" y="4503739"/>
            <a:ext cx="4730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9" name="Rectangle 147"/>
          <p:cNvSpPr>
            <a:spLocks noChangeArrowheads="1"/>
          </p:cNvSpPr>
          <p:nvPr/>
        </p:nvSpPr>
        <p:spPr bwMode="auto">
          <a:xfrm>
            <a:off x="6697663" y="4564063"/>
            <a:ext cx="285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OH</a:t>
            </a:r>
            <a:endParaRPr lang="en-US" sz="1600">
              <a:latin typeface="Arial" charset="0"/>
            </a:endParaRPr>
          </a:p>
        </p:txBody>
      </p:sp>
      <p:sp>
        <p:nvSpPr>
          <p:cNvPr id="23700" name="Rectangle 148"/>
          <p:cNvSpPr>
            <a:spLocks noChangeArrowheads="1"/>
          </p:cNvSpPr>
          <p:nvPr/>
        </p:nvSpPr>
        <p:spPr bwMode="auto">
          <a:xfrm>
            <a:off x="6980238" y="4540250"/>
            <a:ext cx="432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3701" name="Oval 149"/>
          <p:cNvSpPr>
            <a:spLocks noChangeArrowheads="1"/>
          </p:cNvSpPr>
          <p:nvPr/>
        </p:nvSpPr>
        <p:spPr bwMode="auto">
          <a:xfrm>
            <a:off x="5719764" y="568642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2" name="Oval 150"/>
          <p:cNvSpPr>
            <a:spLocks noChangeArrowheads="1"/>
          </p:cNvSpPr>
          <p:nvPr/>
        </p:nvSpPr>
        <p:spPr bwMode="auto">
          <a:xfrm>
            <a:off x="5821364" y="58023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3" name="Oval 151"/>
          <p:cNvSpPr>
            <a:spLocks noChangeArrowheads="1"/>
          </p:cNvSpPr>
          <p:nvPr/>
        </p:nvSpPr>
        <p:spPr bwMode="auto">
          <a:xfrm>
            <a:off x="5922964" y="59182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4" name="Oval 152"/>
          <p:cNvSpPr>
            <a:spLocks noChangeArrowheads="1"/>
          </p:cNvSpPr>
          <p:nvPr/>
        </p:nvSpPr>
        <p:spPr bwMode="auto">
          <a:xfrm>
            <a:off x="6032501" y="60340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5" name="Oval 153"/>
          <p:cNvSpPr>
            <a:spLocks noChangeArrowheads="1"/>
          </p:cNvSpPr>
          <p:nvPr/>
        </p:nvSpPr>
        <p:spPr bwMode="auto">
          <a:xfrm>
            <a:off x="5727700" y="5838825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6" name="Oval 154"/>
          <p:cNvSpPr>
            <a:spLocks noChangeArrowheads="1"/>
          </p:cNvSpPr>
          <p:nvPr/>
        </p:nvSpPr>
        <p:spPr bwMode="auto">
          <a:xfrm>
            <a:off x="5821364" y="59547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7" name="Oval 155"/>
          <p:cNvSpPr>
            <a:spLocks noChangeArrowheads="1"/>
          </p:cNvSpPr>
          <p:nvPr/>
        </p:nvSpPr>
        <p:spPr bwMode="auto">
          <a:xfrm>
            <a:off x="5922964" y="60690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8" name="Oval 156"/>
          <p:cNvSpPr>
            <a:spLocks noChangeArrowheads="1"/>
          </p:cNvSpPr>
          <p:nvPr/>
        </p:nvSpPr>
        <p:spPr bwMode="auto">
          <a:xfrm>
            <a:off x="6032501" y="61864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09" name="Oval 157"/>
          <p:cNvSpPr>
            <a:spLocks noChangeArrowheads="1"/>
          </p:cNvSpPr>
          <p:nvPr/>
        </p:nvSpPr>
        <p:spPr bwMode="auto">
          <a:xfrm>
            <a:off x="5727700" y="598328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0" name="Oval 158"/>
          <p:cNvSpPr>
            <a:spLocks noChangeArrowheads="1"/>
          </p:cNvSpPr>
          <p:nvPr/>
        </p:nvSpPr>
        <p:spPr bwMode="auto">
          <a:xfrm>
            <a:off x="5821364" y="60975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1" name="Oval 159"/>
          <p:cNvSpPr>
            <a:spLocks noChangeArrowheads="1"/>
          </p:cNvSpPr>
          <p:nvPr/>
        </p:nvSpPr>
        <p:spPr bwMode="auto">
          <a:xfrm>
            <a:off x="5922964" y="62150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2" name="Oval 160"/>
          <p:cNvSpPr>
            <a:spLocks noChangeArrowheads="1"/>
          </p:cNvSpPr>
          <p:nvPr/>
        </p:nvSpPr>
        <p:spPr bwMode="auto">
          <a:xfrm>
            <a:off x="6024564" y="63309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3" name="Oval 161"/>
          <p:cNvSpPr>
            <a:spLocks noChangeArrowheads="1"/>
          </p:cNvSpPr>
          <p:nvPr/>
        </p:nvSpPr>
        <p:spPr bwMode="auto">
          <a:xfrm>
            <a:off x="5727700" y="612775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4" name="Oval 162"/>
          <p:cNvSpPr>
            <a:spLocks noChangeArrowheads="1"/>
          </p:cNvSpPr>
          <p:nvPr/>
        </p:nvSpPr>
        <p:spPr bwMode="auto">
          <a:xfrm>
            <a:off x="5813426" y="62436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5" name="Oval 163"/>
          <p:cNvSpPr>
            <a:spLocks noChangeArrowheads="1"/>
          </p:cNvSpPr>
          <p:nvPr/>
        </p:nvSpPr>
        <p:spPr bwMode="auto">
          <a:xfrm>
            <a:off x="5915026" y="63595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6" name="Oval 164"/>
          <p:cNvSpPr>
            <a:spLocks noChangeArrowheads="1"/>
          </p:cNvSpPr>
          <p:nvPr/>
        </p:nvSpPr>
        <p:spPr bwMode="auto">
          <a:xfrm>
            <a:off x="6010275" y="64738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7" name="Oval 165"/>
          <p:cNvSpPr>
            <a:spLocks noChangeArrowheads="1"/>
          </p:cNvSpPr>
          <p:nvPr/>
        </p:nvSpPr>
        <p:spPr bwMode="auto">
          <a:xfrm>
            <a:off x="5813426" y="564991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8" name="Oval 166"/>
          <p:cNvSpPr>
            <a:spLocks noChangeArrowheads="1"/>
          </p:cNvSpPr>
          <p:nvPr/>
        </p:nvSpPr>
        <p:spPr bwMode="auto">
          <a:xfrm>
            <a:off x="5915026" y="57658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19" name="Oval 167"/>
          <p:cNvSpPr>
            <a:spLocks noChangeArrowheads="1"/>
          </p:cNvSpPr>
          <p:nvPr/>
        </p:nvSpPr>
        <p:spPr bwMode="auto">
          <a:xfrm>
            <a:off x="6018214" y="58816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0" name="Oval 168"/>
          <p:cNvSpPr>
            <a:spLocks noChangeArrowheads="1"/>
          </p:cNvSpPr>
          <p:nvPr/>
        </p:nvSpPr>
        <p:spPr bwMode="auto">
          <a:xfrm>
            <a:off x="5727700" y="62722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1" name="Oval 169"/>
          <p:cNvSpPr>
            <a:spLocks noChangeArrowheads="1"/>
          </p:cNvSpPr>
          <p:nvPr/>
        </p:nvSpPr>
        <p:spPr bwMode="auto">
          <a:xfrm>
            <a:off x="5813426" y="63881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2" name="Oval 170"/>
          <p:cNvSpPr>
            <a:spLocks noChangeArrowheads="1"/>
          </p:cNvSpPr>
          <p:nvPr/>
        </p:nvSpPr>
        <p:spPr bwMode="auto">
          <a:xfrm>
            <a:off x="5915026" y="65039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3" name="Oval 171"/>
          <p:cNvSpPr>
            <a:spLocks noChangeArrowheads="1"/>
          </p:cNvSpPr>
          <p:nvPr/>
        </p:nvSpPr>
        <p:spPr bwMode="auto">
          <a:xfrm>
            <a:off x="6024564" y="66198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4" name="Oval 172"/>
          <p:cNvSpPr>
            <a:spLocks noChangeArrowheads="1"/>
          </p:cNvSpPr>
          <p:nvPr/>
        </p:nvSpPr>
        <p:spPr bwMode="auto">
          <a:xfrm>
            <a:off x="5727700" y="64246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5" name="Oval 173"/>
          <p:cNvSpPr>
            <a:spLocks noChangeArrowheads="1"/>
          </p:cNvSpPr>
          <p:nvPr/>
        </p:nvSpPr>
        <p:spPr bwMode="auto">
          <a:xfrm>
            <a:off x="5821364" y="65341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6" name="Oval 174"/>
          <p:cNvSpPr>
            <a:spLocks noChangeArrowheads="1"/>
          </p:cNvSpPr>
          <p:nvPr/>
        </p:nvSpPr>
        <p:spPr bwMode="auto">
          <a:xfrm>
            <a:off x="5922964" y="66484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7" name="Oval 175"/>
          <p:cNvSpPr>
            <a:spLocks noChangeArrowheads="1"/>
          </p:cNvSpPr>
          <p:nvPr/>
        </p:nvSpPr>
        <p:spPr bwMode="auto">
          <a:xfrm>
            <a:off x="6119814" y="614203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8" name="Oval 176"/>
          <p:cNvSpPr>
            <a:spLocks noChangeArrowheads="1"/>
          </p:cNvSpPr>
          <p:nvPr/>
        </p:nvSpPr>
        <p:spPr bwMode="auto">
          <a:xfrm>
            <a:off x="5899151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29" name="Oval 177"/>
          <p:cNvSpPr>
            <a:spLocks noChangeArrowheads="1"/>
          </p:cNvSpPr>
          <p:nvPr/>
        </p:nvSpPr>
        <p:spPr bwMode="auto">
          <a:xfrm>
            <a:off x="6024564" y="5729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0" name="Oval 178"/>
          <p:cNvSpPr>
            <a:spLocks noChangeArrowheads="1"/>
          </p:cNvSpPr>
          <p:nvPr/>
        </p:nvSpPr>
        <p:spPr bwMode="auto">
          <a:xfrm>
            <a:off x="6119814" y="5846763"/>
            <a:ext cx="84137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1" name="Oval 179"/>
          <p:cNvSpPr>
            <a:spLocks noChangeArrowheads="1"/>
          </p:cNvSpPr>
          <p:nvPr/>
        </p:nvSpPr>
        <p:spPr bwMode="auto">
          <a:xfrm>
            <a:off x="6127750" y="5989639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2" name="Oval 180"/>
          <p:cNvSpPr>
            <a:spLocks noChangeArrowheads="1"/>
          </p:cNvSpPr>
          <p:nvPr/>
        </p:nvSpPr>
        <p:spPr bwMode="auto">
          <a:xfrm>
            <a:off x="6002339" y="562133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3" name="Oval 181"/>
          <p:cNvSpPr>
            <a:spLocks noChangeArrowheads="1"/>
          </p:cNvSpPr>
          <p:nvPr/>
        </p:nvSpPr>
        <p:spPr bwMode="auto">
          <a:xfrm>
            <a:off x="6127750" y="57007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4" name="Oval 182"/>
          <p:cNvSpPr>
            <a:spLocks noChangeArrowheads="1"/>
          </p:cNvSpPr>
          <p:nvPr/>
        </p:nvSpPr>
        <p:spPr bwMode="auto">
          <a:xfrm>
            <a:off x="6119814" y="629443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5" name="Oval 183"/>
          <p:cNvSpPr>
            <a:spLocks noChangeArrowheads="1"/>
          </p:cNvSpPr>
          <p:nvPr/>
        </p:nvSpPr>
        <p:spPr bwMode="auto">
          <a:xfrm>
            <a:off x="5727700" y="6569075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6" name="Oval 184"/>
          <p:cNvSpPr>
            <a:spLocks noChangeArrowheads="1"/>
          </p:cNvSpPr>
          <p:nvPr/>
        </p:nvSpPr>
        <p:spPr bwMode="auto">
          <a:xfrm>
            <a:off x="5837239" y="6684964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7" name="Oval 185"/>
          <p:cNvSpPr>
            <a:spLocks noChangeArrowheads="1"/>
          </p:cNvSpPr>
          <p:nvPr/>
        </p:nvSpPr>
        <p:spPr bwMode="auto">
          <a:xfrm>
            <a:off x="6127750" y="659130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8" name="Oval 186"/>
          <p:cNvSpPr>
            <a:spLocks noChangeArrowheads="1"/>
          </p:cNvSpPr>
          <p:nvPr/>
        </p:nvSpPr>
        <p:spPr bwMode="auto">
          <a:xfrm>
            <a:off x="5727700" y="66849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39" name="Oval 187"/>
          <p:cNvSpPr>
            <a:spLocks noChangeArrowheads="1"/>
          </p:cNvSpPr>
          <p:nvPr/>
        </p:nvSpPr>
        <p:spPr bwMode="auto">
          <a:xfrm>
            <a:off x="5648326" y="66484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0" name="Oval 188"/>
          <p:cNvSpPr>
            <a:spLocks noChangeArrowheads="1"/>
          </p:cNvSpPr>
          <p:nvPr/>
        </p:nvSpPr>
        <p:spPr bwMode="auto">
          <a:xfrm>
            <a:off x="6151564" y="66786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1" name="Oval 189"/>
          <p:cNvSpPr>
            <a:spLocks noChangeArrowheads="1"/>
          </p:cNvSpPr>
          <p:nvPr/>
        </p:nvSpPr>
        <p:spPr bwMode="auto">
          <a:xfrm>
            <a:off x="6103939" y="6445251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2" name="Oval 190"/>
          <p:cNvSpPr>
            <a:spLocks noChangeArrowheads="1"/>
          </p:cNvSpPr>
          <p:nvPr/>
        </p:nvSpPr>
        <p:spPr bwMode="auto">
          <a:xfrm>
            <a:off x="5656264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3" name="Oval 191"/>
          <p:cNvSpPr>
            <a:spLocks noChangeArrowheads="1"/>
          </p:cNvSpPr>
          <p:nvPr/>
        </p:nvSpPr>
        <p:spPr bwMode="auto">
          <a:xfrm>
            <a:off x="5664201" y="61134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4" name="Oval 192"/>
          <p:cNvSpPr>
            <a:spLocks noChangeArrowheads="1"/>
          </p:cNvSpPr>
          <p:nvPr/>
        </p:nvSpPr>
        <p:spPr bwMode="auto">
          <a:xfrm>
            <a:off x="5648326" y="58166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5" name="Oval 193"/>
          <p:cNvSpPr>
            <a:spLocks noChangeArrowheads="1"/>
          </p:cNvSpPr>
          <p:nvPr/>
        </p:nvSpPr>
        <p:spPr bwMode="auto">
          <a:xfrm>
            <a:off x="5648326" y="59610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6" name="Oval 194"/>
          <p:cNvSpPr>
            <a:spLocks noChangeArrowheads="1"/>
          </p:cNvSpPr>
          <p:nvPr/>
        </p:nvSpPr>
        <p:spPr bwMode="auto">
          <a:xfrm>
            <a:off x="5648326" y="56721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7" name="Oval 195"/>
          <p:cNvSpPr>
            <a:spLocks noChangeArrowheads="1"/>
          </p:cNvSpPr>
          <p:nvPr/>
        </p:nvSpPr>
        <p:spPr bwMode="auto">
          <a:xfrm>
            <a:off x="5656264" y="626586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8" name="Oval 196"/>
          <p:cNvSpPr>
            <a:spLocks noChangeArrowheads="1"/>
          </p:cNvSpPr>
          <p:nvPr/>
        </p:nvSpPr>
        <p:spPr bwMode="auto">
          <a:xfrm>
            <a:off x="5648326" y="65484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49" name="Oval 197"/>
          <p:cNvSpPr>
            <a:spLocks noChangeArrowheads="1"/>
          </p:cNvSpPr>
          <p:nvPr/>
        </p:nvSpPr>
        <p:spPr bwMode="auto">
          <a:xfrm>
            <a:off x="5648326" y="66929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0" name="Oval 198"/>
          <p:cNvSpPr>
            <a:spLocks noChangeArrowheads="1"/>
          </p:cNvSpPr>
          <p:nvPr/>
        </p:nvSpPr>
        <p:spPr bwMode="auto">
          <a:xfrm>
            <a:off x="5648326" y="641667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1" name="Oval 199"/>
          <p:cNvSpPr>
            <a:spLocks noChangeArrowheads="1"/>
          </p:cNvSpPr>
          <p:nvPr/>
        </p:nvSpPr>
        <p:spPr bwMode="auto">
          <a:xfrm>
            <a:off x="5759450" y="66786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2" name="Oval 200"/>
          <p:cNvSpPr>
            <a:spLocks noChangeArrowheads="1"/>
          </p:cNvSpPr>
          <p:nvPr/>
        </p:nvSpPr>
        <p:spPr bwMode="auto">
          <a:xfrm>
            <a:off x="5789614" y="590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3" name="Oval 201"/>
          <p:cNvSpPr>
            <a:spLocks noChangeArrowheads="1"/>
          </p:cNvSpPr>
          <p:nvPr/>
        </p:nvSpPr>
        <p:spPr bwMode="auto">
          <a:xfrm>
            <a:off x="5789614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4" name="Oval 202"/>
          <p:cNvSpPr>
            <a:spLocks noChangeArrowheads="1"/>
          </p:cNvSpPr>
          <p:nvPr/>
        </p:nvSpPr>
        <p:spPr bwMode="auto">
          <a:xfrm>
            <a:off x="5789614" y="65039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5" name="Oval 203"/>
          <p:cNvSpPr>
            <a:spLocks noChangeArrowheads="1"/>
          </p:cNvSpPr>
          <p:nvPr/>
        </p:nvSpPr>
        <p:spPr bwMode="auto">
          <a:xfrm>
            <a:off x="5868989" y="61277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6" name="Oval 204"/>
          <p:cNvSpPr>
            <a:spLocks noChangeArrowheads="1"/>
          </p:cNvSpPr>
          <p:nvPr/>
        </p:nvSpPr>
        <p:spPr bwMode="auto">
          <a:xfrm>
            <a:off x="5868989" y="58308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7" name="Oval 205"/>
          <p:cNvSpPr>
            <a:spLocks noChangeArrowheads="1"/>
          </p:cNvSpPr>
          <p:nvPr/>
        </p:nvSpPr>
        <p:spPr bwMode="auto">
          <a:xfrm>
            <a:off x="5876925" y="597535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8" name="Oval 206"/>
          <p:cNvSpPr>
            <a:spLocks noChangeArrowheads="1"/>
          </p:cNvSpPr>
          <p:nvPr/>
        </p:nvSpPr>
        <p:spPr bwMode="auto">
          <a:xfrm>
            <a:off x="5876925" y="56864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59" name="Oval 207"/>
          <p:cNvSpPr>
            <a:spLocks noChangeArrowheads="1"/>
          </p:cNvSpPr>
          <p:nvPr/>
        </p:nvSpPr>
        <p:spPr bwMode="auto">
          <a:xfrm>
            <a:off x="5868989" y="62801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0" name="Oval 208"/>
          <p:cNvSpPr>
            <a:spLocks noChangeArrowheads="1"/>
          </p:cNvSpPr>
          <p:nvPr/>
        </p:nvSpPr>
        <p:spPr bwMode="auto">
          <a:xfrm>
            <a:off x="5922964" y="6684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1" name="Oval 209"/>
          <p:cNvSpPr>
            <a:spLocks noChangeArrowheads="1"/>
          </p:cNvSpPr>
          <p:nvPr/>
        </p:nvSpPr>
        <p:spPr bwMode="auto">
          <a:xfrm>
            <a:off x="6111875" y="667861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2" name="Oval 210"/>
          <p:cNvSpPr>
            <a:spLocks noChangeArrowheads="1"/>
          </p:cNvSpPr>
          <p:nvPr/>
        </p:nvSpPr>
        <p:spPr bwMode="auto">
          <a:xfrm>
            <a:off x="5962650" y="61198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3" name="Oval 211"/>
          <p:cNvSpPr>
            <a:spLocks noChangeArrowheads="1"/>
          </p:cNvSpPr>
          <p:nvPr/>
        </p:nvSpPr>
        <p:spPr bwMode="auto">
          <a:xfrm>
            <a:off x="5962650" y="582453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4" name="Oval 212"/>
          <p:cNvSpPr>
            <a:spLocks noChangeArrowheads="1"/>
          </p:cNvSpPr>
          <p:nvPr/>
        </p:nvSpPr>
        <p:spPr bwMode="auto">
          <a:xfrm>
            <a:off x="5970589" y="6569075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5" name="Oval 213"/>
          <p:cNvSpPr>
            <a:spLocks noChangeArrowheads="1"/>
          </p:cNvSpPr>
          <p:nvPr/>
        </p:nvSpPr>
        <p:spPr bwMode="auto">
          <a:xfrm>
            <a:off x="5994400" y="66849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6" name="Oval 214"/>
          <p:cNvSpPr>
            <a:spLocks noChangeArrowheads="1"/>
          </p:cNvSpPr>
          <p:nvPr/>
        </p:nvSpPr>
        <p:spPr bwMode="auto">
          <a:xfrm>
            <a:off x="5946776" y="6424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7" name="Oval 215"/>
          <p:cNvSpPr>
            <a:spLocks noChangeArrowheads="1"/>
          </p:cNvSpPr>
          <p:nvPr/>
        </p:nvSpPr>
        <p:spPr bwMode="auto">
          <a:xfrm>
            <a:off x="6002339" y="667067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8" name="Oval 216"/>
          <p:cNvSpPr>
            <a:spLocks noChangeArrowheads="1"/>
          </p:cNvSpPr>
          <p:nvPr/>
        </p:nvSpPr>
        <p:spPr bwMode="auto">
          <a:xfrm>
            <a:off x="6072189" y="6048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69" name="Oval 217"/>
          <p:cNvSpPr>
            <a:spLocks noChangeArrowheads="1"/>
          </p:cNvSpPr>
          <p:nvPr/>
        </p:nvSpPr>
        <p:spPr bwMode="auto">
          <a:xfrm>
            <a:off x="6096000" y="56134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0" name="Oval 218"/>
          <p:cNvSpPr>
            <a:spLocks noChangeArrowheads="1"/>
          </p:cNvSpPr>
          <p:nvPr/>
        </p:nvSpPr>
        <p:spPr bwMode="auto">
          <a:xfrm>
            <a:off x="6080126" y="64960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1" name="Oval 219"/>
          <p:cNvSpPr>
            <a:spLocks noChangeArrowheads="1"/>
          </p:cNvSpPr>
          <p:nvPr/>
        </p:nvSpPr>
        <p:spPr bwMode="auto">
          <a:xfrm>
            <a:off x="6103939" y="66563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2" name="Oval 220"/>
          <p:cNvSpPr>
            <a:spLocks noChangeArrowheads="1"/>
          </p:cNvSpPr>
          <p:nvPr/>
        </p:nvSpPr>
        <p:spPr bwMode="auto">
          <a:xfrm>
            <a:off x="6056314" y="63373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3" name="Oval 221"/>
          <p:cNvSpPr>
            <a:spLocks noChangeArrowheads="1"/>
          </p:cNvSpPr>
          <p:nvPr/>
        </p:nvSpPr>
        <p:spPr bwMode="auto">
          <a:xfrm>
            <a:off x="6173789" y="6048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4" name="Oval 222"/>
          <p:cNvSpPr>
            <a:spLocks noChangeArrowheads="1"/>
          </p:cNvSpPr>
          <p:nvPr/>
        </p:nvSpPr>
        <p:spPr bwMode="auto">
          <a:xfrm>
            <a:off x="6189664" y="57515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5" name="Oval 223"/>
          <p:cNvSpPr>
            <a:spLocks noChangeArrowheads="1"/>
          </p:cNvSpPr>
          <p:nvPr/>
        </p:nvSpPr>
        <p:spPr bwMode="auto">
          <a:xfrm>
            <a:off x="6197601" y="58959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6" name="Oval 224"/>
          <p:cNvSpPr>
            <a:spLocks noChangeArrowheads="1"/>
          </p:cNvSpPr>
          <p:nvPr/>
        </p:nvSpPr>
        <p:spPr bwMode="auto">
          <a:xfrm>
            <a:off x="6197601" y="56070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7" name="Oval 225"/>
          <p:cNvSpPr>
            <a:spLocks noChangeArrowheads="1"/>
          </p:cNvSpPr>
          <p:nvPr/>
        </p:nvSpPr>
        <p:spPr bwMode="auto">
          <a:xfrm>
            <a:off x="6173789" y="62007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8" name="Oval 226"/>
          <p:cNvSpPr>
            <a:spLocks noChangeArrowheads="1"/>
          </p:cNvSpPr>
          <p:nvPr/>
        </p:nvSpPr>
        <p:spPr bwMode="auto">
          <a:xfrm>
            <a:off x="6173789" y="64960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79" name="Oval 227"/>
          <p:cNvSpPr>
            <a:spLocks noChangeArrowheads="1"/>
          </p:cNvSpPr>
          <p:nvPr/>
        </p:nvSpPr>
        <p:spPr bwMode="auto">
          <a:xfrm>
            <a:off x="6205539" y="6678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0" name="Oval 228"/>
          <p:cNvSpPr>
            <a:spLocks noChangeArrowheads="1"/>
          </p:cNvSpPr>
          <p:nvPr/>
        </p:nvSpPr>
        <p:spPr bwMode="auto">
          <a:xfrm>
            <a:off x="5648326" y="664210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1" name="Oval 229"/>
          <p:cNvSpPr>
            <a:spLocks noChangeArrowheads="1"/>
          </p:cNvSpPr>
          <p:nvPr/>
        </p:nvSpPr>
        <p:spPr bwMode="auto">
          <a:xfrm>
            <a:off x="5656264" y="60483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2" name="Oval 230"/>
          <p:cNvSpPr>
            <a:spLocks noChangeArrowheads="1"/>
          </p:cNvSpPr>
          <p:nvPr/>
        </p:nvSpPr>
        <p:spPr bwMode="auto">
          <a:xfrm>
            <a:off x="5672139" y="57515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3" name="Oval 231"/>
          <p:cNvSpPr>
            <a:spLocks noChangeArrowheads="1"/>
          </p:cNvSpPr>
          <p:nvPr/>
        </p:nvSpPr>
        <p:spPr bwMode="auto">
          <a:xfrm>
            <a:off x="5688014" y="562133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4" name="Oval 232"/>
          <p:cNvSpPr>
            <a:spLocks noChangeArrowheads="1"/>
          </p:cNvSpPr>
          <p:nvPr/>
        </p:nvSpPr>
        <p:spPr bwMode="auto">
          <a:xfrm>
            <a:off x="5656264" y="62007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5" name="Oval 233"/>
          <p:cNvSpPr>
            <a:spLocks noChangeArrowheads="1"/>
          </p:cNvSpPr>
          <p:nvPr/>
        </p:nvSpPr>
        <p:spPr bwMode="auto">
          <a:xfrm>
            <a:off x="5656264" y="63515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6" name="Oval 234"/>
          <p:cNvSpPr>
            <a:spLocks noChangeArrowheads="1"/>
          </p:cNvSpPr>
          <p:nvPr/>
        </p:nvSpPr>
        <p:spPr bwMode="auto">
          <a:xfrm>
            <a:off x="6299201" y="56864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7" name="Oval 235"/>
          <p:cNvSpPr>
            <a:spLocks noChangeArrowheads="1"/>
          </p:cNvSpPr>
          <p:nvPr/>
        </p:nvSpPr>
        <p:spPr bwMode="auto">
          <a:xfrm>
            <a:off x="6402389" y="58023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8" name="Oval 236"/>
          <p:cNvSpPr>
            <a:spLocks noChangeArrowheads="1"/>
          </p:cNvSpPr>
          <p:nvPr/>
        </p:nvSpPr>
        <p:spPr bwMode="auto">
          <a:xfrm>
            <a:off x="6307139" y="583882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89" name="Oval 237"/>
          <p:cNvSpPr>
            <a:spLocks noChangeArrowheads="1"/>
          </p:cNvSpPr>
          <p:nvPr/>
        </p:nvSpPr>
        <p:spPr bwMode="auto">
          <a:xfrm>
            <a:off x="6402389" y="59547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0" name="Oval 238"/>
          <p:cNvSpPr>
            <a:spLocks noChangeArrowheads="1"/>
          </p:cNvSpPr>
          <p:nvPr/>
        </p:nvSpPr>
        <p:spPr bwMode="auto">
          <a:xfrm>
            <a:off x="6307139" y="598328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1" name="Oval 239"/>
          <p:cNvSpPr>
            <a:spLocks noChangeArrowheads="1"/>
          </p:cNvSpPr>
          <p:nvPr/>
        </p:nvSpPr>
        <p:spPr bwMode="auto">
          <a:xfrm>
            <a:off x="6402389" y="609758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2" name="Oval 240"/>
          <p:cNvSpPr>
            <a:spLocks noChangeArrowheads="1"/>
          </p:cNvSpPr>
          <p:nvPr/>
        </p:nvSpPr>
        <p:spPr bwMode="auto">
          <a:xfrm>
            <a:off x="6307139" y="61277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3" name="Oval 241"/>
          <p:cNvSpPr>
            <a:spLocks noChangeArrowheads="1"/>
          </p:cNvSpPr>
          <p:nvPr/>
        </p:nvSpPr>
        <p:spPr bwMode="auto">
          <a:xfrm>
            <a:off x="6394450" y="624363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4" name="Oval 242"/>
          <p:cNvSpPr>
            <a:spLocks noChangeArrowheads="1"/>
          </p:cNvSpPr>
          <p:nvPr/>
        </p:nvSpPr>
        <p:spPr bwMode="auto">
          <a:xfrm>
            <a:off x="6496050" y="63595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5" name="Oval 243"/>
          <p:cNvSpPr>
            <a:spLocks noChangeArrowheads="1"/>
          </p:cNvSpPr>
          <p:nvPr/>
        </p:nvSpPr>
        <p:spPr bwMode="auto">
          <a:xfrm>
            <a:off x="6394450" y="564991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6" name="Oval 244"/>
          <p:cNvSpPr>
            <a:spLocks noChangeArrowheads="1"/>
          </p:cNvSpPr>
          <p:nvPr/>
        </p:nvSpPr>
        <p:spPr bwMode="auto">
          <a:xfrm>
            <a:off x="6496050" y="576580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7" name="Oval 245"/>
          <p:cNvSpPr>
            <a:spLocks noChangeArrowheads="1"/>
          </p:cNvSpPr>
          <p:nvPr/>
        </p:nvSpPr>
        <p:spPr bwMode="auto">
          <a:xfrm>
            <a:off x="6307139" y="62722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8" name="Oval 246"/>
          <p:cNvSpPr>
            <a:spLocks noChangeArrowheads="1"/>
          </p:cNvSpPr>
          <p:nvPr/>
        </p:nvSpPr>
        <p:spPr bwMode="auto">
          <a:xfrm>
            <a:off x="6394450" y="63881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799" name="Oval 247"/>
          <p:cNvSpPr>
            <a:spLocks noChangeArrowheads="1"/>
          </p:cNvSpPr>
          <p:nvPr/>
        </p:nvSpPr>
        <p:spPr bwMode="auto">
          <a:xfrm>
            <a:off x="6496050" y="65039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0" name="Oval 248"/>
          <p:cNvSpPr>
            <a:spLocks noChangeArrowheads="1"/>
          </p:cNvSpPr>
          <p:nvPr/>
        </p:nvSpPr>
        <p:spPr bwMode="auto">
          <a:xfrm>
            <a:off x="6307139" y="6424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1" name="Oval 249"/>
          <p:cNvSpPr>
            <a:spLocks noChangeArrowheads="1"/>
          </p:cNvSpPr>
          <p:nvPr/>
        </p:nvSpPr>
        <p:spPr bwMode="auto">
          <a:xfrm>
            <a:off x="6402389" y="653415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2" name="Oval 250"/>
          <p:cNvSpPr>
            <a:spLocks noChangeArrowheads="1"/>
          </p:cNvSpPr>
          <p:nvPr/>
        </p:nvSpPr>
        <p:spPr bwMode="auto">
          <a:xfrm>
            <a:off x="6480175" y="56134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3" name="Oval 251"/>
          <p:cNvSpPr>
            <a:spLocks noChangeArrowheads="1"/>
          </p:cNvSpPr>
          <p:nvPr/>
        </p:nvSpPr>
        <p:spPr bwMode="auto">
          <a:xfrm>
            <a:off x="6307139" y="65690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4" name="Oval 252"/>
          <p:cNvSpPr>
            <a:spLocks noChangeArrowheads="1"/>
          </p:cNvSpPr>
          <p:nvPr/>
        </p:nvSpPr>
        <p:spPr bwMode="auto">
          <a:xfrm>
            <a:off x="6416676" y="6684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5" name="Freeform 253"/>
          <p:cNvSpPr>
            <a:spLocks/>
          </p:cNvSpPr>
          <p:nvPr/>
        </p:nvSpPr>
        <p:spPr bwMode="auto">
          <a:xfrm>
            <a:off x="6076951" y="5813425"/>
            <a:ext cx="74613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6" name="Oval 254"/>
          <p:cNvSpPr>
            <a:spLocks noChangeArrowheads="1"/>
          </p:cNvSpPr>
          <p:nvPr/>
        </p:nvSpPr>
        <p:spPr bwMode="auto">
          <a:xfrm>
            <a:off x="6307139" y="6684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7" name="Oval 255"/>
          <p:cNvSpPr>
            <a:spLocks noChangeArrowheads="1"/>
          </p:cNvSpPr>
          <p:nvPr/>
        </p:nvSpPr>
        <p:spPr bwMode="auto">
          <a:xfrm>
            <a:off x="6237289" y="5613401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8" name="Oval 256"/>
          <p:cNvSpPr>
            <a:spLocks noChangeArrowheads="1"/>
          </p:cNvSpPr>
          <p:nvPr/>
        </p:nvSpPr>
        <p:spPr bwMode="auto">
          <a:xfrm>
            <a:off x="6245225" y="6113464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09" name="Oval 257"/>
          <p:cNvSpPr>
            <a:spLocks noChangeArrowheads="1"/>
          </p:cNvSpPr>
          <p:nvPr/>
        </p:nvSpPr>
        <p:spPr bwMode="auto">
          <a:xfrm>
            <a:off x="6229350" y="5816600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0" name="Oval 258"/>
          <p:cNvSpPr>
            <a:spLocks noChangeArrowheads="1"/>
          </p:cNvSpPr>
          <p:nvPr/>
        </p:nvSpPr>
        <p:spPr bwMode="auto">
          <a:xfrm>
            <a:off x="6229350" y="59610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1" name="Oval 259"/>
          <p:cNvSpPr>
            <a:spLocks noChangeArrowheads="1"/>
          </p:cNvSpPr>
          <p:nvPr/>
        </p:nvSpPr>
        <p:spPr bwMode="auto">
          <a:xfrm>
            <a:off x="6237289" y="626586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2" name="Oval 260"/>
          <p:cNvSpPr>
            <a:spLocks noChangeArrowheads="1"/>
          </p:cNvSpPr>
          <p:nvPr/>
        </p:nvSpPr>
        <p:spPr bwMode="auto">
          <a:xfrm>
            <a:off x="6205539" y="654843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3" name="Oval 261"/>
          <p:cNvSpPr>
            <a:spLocks noChangeArrowheads="1"/>
          </p:cNvSpPr>
          <p:nvPr/>
        </p:nvSpPr>
        <p:spPr bwMode="auto">
          <a:xfrm>
            <a:off x="6229350" y="641667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4" name="Oval 262"/>
          <p:cNvSpPr>
            <a:spLocks noChangeArrowheads="1"/>
          </p:cNvSpPr>
          <p:nvPr/>
        </p:nvSpPr>
        <p:spPr bwMode="auto">
          <a:xfrm>
            <a:off x="6338889" y="66786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5" name="Oval 263"/>
          <p:cNvSpPr>
            <a:spLocks noChangeArrowheads="1"/>
          </p:cNvSpPr>
          <p:nvPr/>
        </p:nvSpPr>
        <p:spPr bwMode="auto">
          <a:xfrm>
            <a:off x="6362700" y="6054726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6" name="Oval 264"/>
          <p:cNvSpPr>
            <a:spLocks noChangeArrowheads="1"/>
          </p:cNvSpPr>
          <p:nvPr/>
        </p:nvSpPr>
        <p:spPr bwMode="auto">
          <a:xfrm>
            <a:off x="6362700" y="5757864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7" name="Oval 265"/>
          <p:cNvSpPr>
            <a:spLocks noChangeArrowheads="1"/>
          </p:cNvSpPr>
          <p:nvPr/>
        </p:nvSpPr>
        <p:spPr bwMode="auto">
          <a:xfrm>
            <a:off x="6370639" y="5903914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8" name="Oval 266"/>
          <p:cNvSpPr>
            <a:spLocks noChangeArrowheads="1"/>
          </p:cNvSpPr>
          <p:nvPr/>
        </p:nvSpPr>
        <p:spPr bwMode="auto">
          <a:xfrm>
            <a:off x="6370639" y="5613401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19" name="Oval 267"/>
          <p:cNvSpPr>
            <a:spLocks noChangeArrowheads="1"/>
          </p:cNvSpPr>
          <p:nvPr/>
        </p:nvSpPr>
        <p:spPr bwMode="auto">
          <a:xfrm>
            <a:off x="6362700" y="6208713"/>
            <a:ext cx="84138" cy="133350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0" name="Oval 268"/>
          <p:cNvSpPr>
            <a:spLocks noChangeArrowheads="1"/>
          </p:cNvSpPr>
          <p:nvPr/>
        </p:nvSpPr>
        <p:spPr bwMode="auto">
          <a:xfrm>
            <a:off x="6370639" y="65039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1" name="Oval 269"/>
          <p:cNvSpPr>
            <a:spLocks noChangeArrowheads="1"/>
          </p:cNvSpPr>
          <p:nvPr/>
        </p:nvSpPr>
        <p:spPr bwMode="auto">
          <a:xfrm>
            <a:off x="6386514" y="6656389"/>
            <a:ext cx="84137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2" name="Oval 270"/>
          <p:cNvSpPr>
            <a:spLocks noChangeArrowheads="1"/>
          </p:cNvSpPr>
          <p:nvPr/>
        </p:nvSpPr>
        <p:spPr bwMode="auto">
          <a:xfrm>
            <a:off x="6346826" y="63595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3" name="Oval 271"/>
          <p:cNvSpPr>
            <a:spLocks noChangeArrowheads="1"/>
          </p:cNvSpPr>
          <p:nvPr/>
        </p:nvSpPr>
        <p:spPr bwMode="auto">
          <a:xfrm>
            <a:off x="6448426" y="61277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4" name="Oval 272"/>
          <p:cNvSpPr>
            <a:spLocks noChangeArrowheads="1"/>
          </p:cNvSpPr>
          <p:nvPr/>
        </p:nvSpPr>
        <p:spPr bwMode="auto">
          <a:xfrm>
            <a:off x="6456364" y="597535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5" name="Oval 273"/>
          <p:cNvSpPr>
            <a:spLocks noChangeArrowheads="1"/>
          </p:cNvSpPr>
          <p:nvPr/>
        </p:nvSpPr>
        <p:spPr bwMode="auto">
          <a:xfrm>
            <a:off x="6456364" y="5686426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6" name="Oval 274"/>
          <p:cNvSpPr>
            <a:spLocks noChangeArrowheads="1"/>
          </p:cNvSpPr>
          <p:nvPr/>
        </p:nvSpPr>
        <p:spPr bwMode="auto">
          <a:xfrm>
            <a:off x="6448426" y="62801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7" name="Oval 275"/>
          <p:cNvSpPr>
            <a:spLocks noChangeArrowheads="1"/>
          </p:cNvSpPr>
          <p:nvPr/>
        </p:nvSpPr>
        <p:spPr bwMode="auto">
          <a:xfrm>
            <a:off x="6456364" y="65770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8" name="Oval 276"/>
          <p:cNvSpPr>
            <a:spLocks noChangeArrowheads="1"/>
          </p:cNvSpPr>
          <p:nvPr/>
        </p:nvSpPr>
        <p:spPr bwMode="auto">
          <a:xfrm>
            <a:off x="6269039" y="6670676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29" name="Oval 277"/>
          <p:cNvSpPr>
            <a:spLocks noChangeArrowheads="1"/>
          </p:cNvSpPr>
          <p:nvPr/>
        </p:nvSpPr>
        <p:spPr bwMode="auto">
          <a:xfrm>
            <a:off x="6237289" y="635158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0" name="Freeform 278"/>
          <p:cNvSpPr>
            <a:spLocks/>
          </p:cNvSpPr>
          <p:nvPr/>
        </p:nvSpPr>
        <p:spPr bwMode="auto">
          <a:xfrm>
            <a:off x="5989638" y="6016625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1" name="Freeform 279"/>
          <p:cNvSpPr>
            <a:spLocks/>
          </p:cNvSpPr>
          <p:nvPr/>
        </p:nvSpPr>
        <p:spPr bwMode="auto">
          <a:xfrm>
            <a:off x="5973763" y="62896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4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4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4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4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2" name="Freeform 280"/>
          <p:cNvSpPr>
            <a:spLocks/>
          </p:cNvSpPr>
          <p:nvPr/>
        </p:nvSpPr>
        <p:spPr bwMode="auto">
          <a:xfrm>
            <a:off x="6162675" y="643890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3"/>
              </a:cxn>
              <a:cxn ang="0">
                <a:pos x="2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3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3"/>
                </a:lnTo>
                <a:lnTo>
                  <a:pt x="2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3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3" name="Freeform 281"/>
          <p:cNvSpPr>
            <a:spLocks/>
          </p:cNvSpPr>
          <p:nvPr/>
        </p:nvSpPr>
        <p:spPr bwMode="auto">
          <a:xfrm>
            <a:off x="5770563" y="57689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4" name="Freeform 282"/>
          <p:cNvSpPr>
            <a:spLocks/>
          </p:cNvSpPr>
          <p:nvPr/>
        </p:nvSpPr>
        <p:spPr bwMode="auto">
          <a:xfrm>
            <a:off x="6264275" y="574040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5" name="Freeform 283"/>
          <p:cNvSpPr>
            <a:spLocks/>
          </p:cNvSpPr>
          <p:nvPr/>
        </p:nvSpPr>
        <p:spPr bwMode="auto">
          <a:xfrm>
            <a:off x="6272213" y="6067425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6" name="Freeform 284"/>
          <p:cNvSpPr>
            <a:spLocks/>
          </p:cNvSpPr>
          <p:nvPr/>
        </p:nvSpPr>
        <p:spPr bwMode="auto">
          <a:xfrm>
            <a:off x="5770563" y="621823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7" name="Freeform 285"/>
          <p:cNvSpPr>
            <a:spLocks/>
          </p:cNvSpPr>
          <p:nvPr/>
        </p:nvSpPr>
        <p:spPr bwMode="auto">
          <a:xfrm>
            <a:off x="5864225" y="64674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8" name="Freeform 286"/>
          <p:cNvSpPr>
            <a:spLocks/>
          </p:cNvSpPr>
          <p:nvPr/>
        </p:nvSpPr>
        <p:spPr bwMode="auto">
          <a:xfrm>
            <a:off x="6084888" y="6732589"/>
            <a:ext cx="74612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39" name="Freeform 287"/>
          <p:cNvSpPr>
            <a:spLocks/>
          </p:cNvSpPr>
          <p:nvPr/>
        </p:nvSpPr>
        <p:spPr bwMode="auto">
          <a:xfrm>
            <a:off x="6240463" y="62468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0" name="Freeform 288"/>
          <p:cNvSpPr>
            <a:spLocks/>
          </p:cNvSpPr>
          <p:nvPr/>
        </p:nvSpPr>
        <p:spPr bwMode="auto">
          <a:xfrm>
            <a:off x="5872163" y="6637339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1" name="Freeform 289"/>
          <p:cNvSpPr>
            <a:spLocks/>
          </p:cNvSpPr>
          <p:nvPr/>
        </p:nvSpPr>
        <p:spPr bwMode="auto">
          <a:xfrm>
            <a:off x="5943601" y="5719763"/>
            <a:ext cx="74613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2" name="Oval 290"/>
          <p:cNvSpPr>
            <a:spLocks noChangeArrowheads="1"/>
          </p:cNvSpPr>
          <p:nvPr/>
        </p:nvSpPr>
        <p:spPr bwMode="auto">
          <a:xfrm>
            <a:off x="6088064" y="6229350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3" name="Oval 291"/>
          <p:cNvSpPr>
            <a:spLocks noChangeArrowheads="1"/>
          </p:cNvSpPr>
          <p:nvPr/>
        </p:nvSpPr>
        <p:spPr bwMode="auto">
          <a:xfrm>
            <a:off x="6165851" y="6345239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4" name="Oval 292"/>
          <p:cNvSpPr>
            <a:spLocks noChangeArrowheads="1"/>
          </p:cNvSpPr>
          <p:nvPr/>
        </p:nvSpPr>
        <p:spPr bwMode="auto">
          <a:xfrm>
            <a:off x="6261100" y="6554789"/>
            <a:ext cx="84138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5" name="Oval 293"/>
          <p:cNvSpPr>
            <a:spLocks noChangeArrowheads="1"/>
          </p:cNvSpPr>
          <p:nvPr/>
        </p:nvSpPr>
        <p:spPr bwMode="auto">
          <a:xfrm>
            <a:off x="5767389" y="6345239"/>
            <a:ext cx="84137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6" name="Oval 294"/>
          <p:cNvSpPr>
            <a:spLocks noChangeArrowheads="1"/>
          </p:cNvSpPr>
          <p:nvPr/>
        </p:nvSpPr>
        <p:spPr bwMode="auto">
          <a:xfrm>
            <a:off x="5684839" y="6489700"/>
            <a:ext cx="84137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7" name="Oval 295"/>
          <p:cNvSpPr>
            <a:spLocks noChangeArrowheads="1"/>
          </p:cNvSpPr>
          <p:nvPr/>
        </p:nvSpPr>
        <p:spPr bwMode="auto">
          <a:xfrm>
            <a:off x="5773739" y="60340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8" name="Oval 296"/>
          <p:cNvSpPr>
            <a:spLocks noChangeArrowheads="1"/>
          </p:cNvSpPr>
          <p:nvPr/>
        </p:nvSpPr>
        <p:spPr bwMode="auto">
          <a:xfrm>
            <a:off x="6315076" y="5613401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49" name="Oval 297"/>
          <p:cNvSpPr>
            <a:spLocks noChangeArrowheads="1"/>
          </p:cNvSpPr>
          <p:nvPr/>
        </p:nvSpPr>
        <p:spPr bwMode="auto">
          <a:xfrm>
            <a:off x="6276975" y="5889625"/>
            <a:ext cx="84138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0" name="Oval 298"/>
          <p:cNvSpPr>
            <a:spLocks noChangeArrowheads="1"/>
          </p:cNvSpPr>
          <p:nvPr/>
        </p:nvSpPr>
        <p:spPr bwMode="auto">
          <a:xfrm>
            <a:off x="5664201" y="5903914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1" name="Oval 299"/>
          <p:cNvSpPr>
            <a:spLocks noChangeArrowheads="1"/>
          </p:cNvSpPr>
          <p:nvPr/>
        </p:nvSpPr>
        <p:spPr bwMode="auto">
          <a:xfrm>
            <a:off x="5845175" y="5613401"/>
            <a:ext cx="84138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2" name="Oval 300"/>
          <p:cNvSpPr>
            <a:spLocks noChangeArrowheads="1"/>
          </p:cNvSpPr>
          <p:nvPr/>
        </p:nvSpPr>
        <p:spPr bwMode="auto">
          <a:xfrm>
            <a:off x="6080126" y="5895975"/>
            <a:ext cx="85725" cy="134938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3" name="Oval 301"/>
          <p:cNvSpPr>
            <a:spLocks noChangeArrowheads="1"/>
          </p:cNvSpPr>
          <p:nvPr/>
        </p:nvSpPr>
        <p:spPr bwMode="auto">
          <a:xfrm>
            <a:off x="5805489" y="66563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4" name="Freeform 302"/>
          <p:cNvSpPr>
            <a:spLocks/>
          </p:cNvSpPr>
          <p:nvPr/>
        </p:nvSpPr>
        <p:spPr bwMode="auto">
          <a:xfrm>
            <a:off x="5645150" y="648970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5" name="Freeform 303"/>
          <p:cNvSpPr>
            <a:spLocks/>
          </p:cNvSpPr>
          <p:nvPr/>
        </p:nvSpPr>
        <p:spPr bwMode="auto">
          <a:xfrm>
            <a:off x="6381750" y="6623051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6" name="Freeform 304"/>
          <p:cNvSpPr>
            <a:spLocks/>
          </p:cNvSpPr>
          <p:nvPr/>
        </p:nvSpPr>
        <p:spPr bwMode="auto">
          <a:xfrm>
            <a:off x="6413500" y="637063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5" h="115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7" name="Oval 305"/>
          <p:cNvSpPr>
            <a:spLocks noChangeArrowheads="1"/>
          </p:cNvSpPr>
          <p:nvPr/>
        </p:nvSpPr>
        <p:spPr bwMode="auto">
          <a:xfrm>
            <a:off x="6432551" y="6430964"/>
            <a:ext cx="85725" cy="136525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8" name="Freeform 306"/>
          <p:cNvSpPr>
            <a:spLocks/>
          </p:cNvSpPr>
          <p:nvPr/>
        </p:nvSpPr>
        <p:spPr bwMode="auto">
          <a:xfrm>
            <a:off x="6491288" y="5899151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1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1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1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1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59" name="Oval 307"/>
          <p:cNvSpPr>
            <a:spLocks noChangeArrowheads="1"/>
          </p:cNvSpPr>
          <p:nvPr/>
        </p:nvSpPr>
        <p:spPr bwMode="auto">
          <a:xfrm>
            <a:off x="6448426" y="5830889"/>
            <a:ext cx="85725" cy="134937"/>
          </a:xfrm>
          <a:prstGeom prst="ellipse">
            <a:avLst/>
          </a:prstGeom>
          <a:solidFill>
            <a:srgbClr val="EF9100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3860" name="Group 308"/>
          <p:cNvGrpSpPr>
            <a:grpSpLocks/>
          </p:cNvGrpSpPr>
          <p:nvPr/>
        </p:nvGrpSpPr>
        <p:grpSpPr bwMode="auto">
          <a:xfrm>
            <a:off x="7327900" y="6483350"/>
            <a:ext cx="488950" cy="114300"/>
            <a:chOff x="2138" y="4072"/>
            <a:chExt cx="308" cy="72"/>
          </a:xfrm>
        </p:grpSpPr>
        <p:sp>
          <p:nvSpPr>
            <p:cNvPr id="23861" name="Rectangle 309"/>
            <p:cNvSpPr>
              <a:spLocks noChangeArrowheads="1"/>
            </p:cNvSpPr>
            <p:nvPr/>
          </p:nvSpPr>
          <p:spPr bwMode="auto">
            <a:xfrm>
              <a:off x="2138" y="4101"/>
              <a:ext cx="238" cy="13"/>
            </a:xfrm>
            <a:prstGeom prst="rect">
              <a:avLst/>
            </a:prstGeom>
            <a:solidFill>
              <a:srgbClr val="FC012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862" name="Freeform 310"/>
            <p:cNvSpPr>
              <a:spLocks/>
            </p:cNvSpPr>
            <p:nvPr/>
          </p:nvSpPr>
          <p:spPr bwMode="auto">
            <a:xfrm>
              <a:off x="2375" y="4072"/>
              <a:ext cx="71" cy="72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3" y="71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143" h="144">
                  <a:moveTo>
                    <a:pt x="0" y="144"/>
                  </a:moveTo>
                  <a:lnTo>
                    <a:pt x="143" y="71"/>
                  </a:lnTo>
                  <a:lnTo>
                    <a:pt x="0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C01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863" name="Rectangle 311"/>
          <p:cNvSpPr>
            <a:spLocks noChangeArrowheads="1"/>
          </p:cNvSpPr>
          <p:nvPr/>
        </p:nvSpPr>
        <p:spPr bwMode="auto">
          <a:xfrm>
            <a:off x="7385051" y="6567489"/>
            <a:ext cx="3587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64" name="Rectangle 312"/>
          <p:cNvSpPr>
            <a:spLocks noChangeArrowheads="1"/>
          </p:cNvSpPr>
          <p:nvPr/>
        </p:nvSpPr>
        <p:spPr bwMode="auto">
          <a:xfrm>
            <a:off x="7459663" y="6611938"/>
            <a:ext cx="1394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C0128"/>
                </a:solidFill>
                <a:latin typeface="Arial" charset="0"/>
              </a:rPr>
              <a:t>H</a:t>
            </a:r>
            <a:endParaRPr lang="en-US" sz="1600">
              <a:latin typeface="Arial" charset="0"/>
            </a:endParaRPr>
          </a:p>
        </p:txBody>
      </p:sp>
      <p:sp>
        <p:nvSpPr>
          <p:cNvPr id="23865" name="Rectangle 313"/>
          <p:cNvSpPr>
            <a:spLocks noChangeArrowheads="1"/>
          </p:cNvSpPr>
          <p:nvPr/>
        </p:nvSpPr>
        <p:spPr bwMode="auto">
          <a:xfrm>
            <a:off x="7594601" y="6618288"/>
            <a:ext cx="746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FC0128"/>
                </a:solidFill>
                <a:latin typeface="Arial" charset="0"/>
              </a:rPr>
              <a:t>+</a:t>
            </a:r>
            <a:endParaRPr lang="en-US" sz="1600">
              <a:latin typeface="Arial" charset="0"/>
            </a:endParaRPr>
          </a:p>
        </p:txBody>
      </p:sp>
      <p:grpSp>
        <p:nvGrpSpPr>
          <p:cNvPr id="23866" name="Group 314"/>
          <p:cNvGrpSpPr>
            <a:grpSpLocks/>
          </p:cNvGrpSpPr>
          <p:nvPr/>
        </p:nvGrpSpPr>
        <p:grpSpPr bwMode="auto">
          <a:xfrm>
            <a:off x="6591301" y="6477000"/>
            <a:ext cx="519113" cy="114300"/>
            <a:chOff x="1674" y="4068"/>
            <a:chExt cx="327" cy="72"/>
          </a:xfrm>
        </p:grpSpPr>
        <p:sp>
          <p:nvSpPr>
            <p:cNvPr id="23867" name="Freeform 315"/>
            <p:cNvSpPr>
              <a:spLocks/>
            </p:cNvSpPr>
            <p:nvPr/>
          </p:nvSpPr>
          <p:spPr bwMode="auto">
            <a:xfrm>
              <a:off x="1743" y="4097"/>
              <a:ext cx="258" cy="24"/>
            </a:xfrm>
            <a:custGeom>
              <a:avLst/>
              <a:gdLst/>
              <a:ahLst/>
              <a:cxnLst>
                <a:cxn ang="0">
                  <a:pos x="514" y="48"/>
                </a:cxn>
                <a:cxn ang="0">
                  <a:pos x="516" y="21"/>
                </a:cxn>
                <a:cxn ang="0">
                  <a:pos x="2" y="0"/>
                </a:cxn>
                <a:cxn ang="0">
                  <a:pos x="0" y="26"/>
                </a:cxn>
                <a:cxn ang="0">
                  <a:pos x="514" y="48"/>
                </a:cxn>
              </a:cxnLst>
              <a:rect l="0" t="0" r="r" b="b"/>
              <a:pathLst>
                <a:path w="516" h="48">
                  <a:moveTo>
                    <a:pt x="514" y="48"/>
                  </a:moveTo>
                  <a:lnTo>
                    <a:pt x="516" y="21"/>
                  </a:lnTo>
                  <a:lnTo>
                    <a:pt x="2" y="0"/>
                  </a:lnTo>
                  <a:lnTo>
                    <a:pt x="0" y="26"/>
                  </a:lnTo>
                  <a:lnTo>
                    <a:pt x="514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868" name="Freeform 316"/>
            <p:cNvSpPr>
              <a:spLocks/>
            </p:cNvSpPr>
            <p:nvPr/>
          </p:nvSpPr>
          <p:spPr bwMode="auto">
            <a:xfrm>
              <a:off x="1674" y="4068"/>
              <a:ext cx="73" cy="72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66"/>
                </a:cxn>
                <a:cxn ang="0">
                  <a:pos x="140" y="143"/>
                </a:cxn>
                <a:cxn ang="0">
                  <a:pos x="146" y="0"/>
                </a:cxn>
              </a:cxnLst>
              <a:rect l="0" t="0" r="r" b="b"/>
              <a:pathLst>
                <a:path w="146" h="143">
                  <a:moveTo>
                    <a:pt x="146" y="0"/>
                  </a:moveTo>
                  <a:lnTo>
                    <a:pt x="0" y="66"/>
                  </a:lnTo>
                  <a:lnTo>
                    <a:pt x="140" y="143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869" name="Rectangle 317"/>
          <p:cNvSpPr>
            <a:spLocks noChangeArrowheads="1"/>
          </p:cNvSpPr>
          <p:nvPr/>
        </p:nvSpPr>
        <p:spPr bwMode="auto">
          <a:xfrm>
            <a:off x="6686551" y="6553200"/>
            <a:ext cx="47466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0" name="Rectangle 318"/>
          <p:cNvSpPr>
            <a:spLocks noChangeArrowheads="1"/>
          </p:cNvSpPr>
          <p:nvPr/>
        </p:nvSpPr>
        <p:spPr bwMode="auto">
          <a:xfrm>
            <a:off x="6761163" y="6597650"/>
            <a:ext cx="285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OH</a:t>
            </a:r>
            <a:endParaRPr lang="en-US" sz="1600">
              <a:latin typeface="Arial" charset="0"/>
            </a:endParaRPr>
          </a:p>
        </p:txBody>
      </p:sp>
      <p:sp>
        <p:nvSpPr>
          <p:cNvPr id="23871" name="Rectangle 319"/>
          <p:cNvSpPr>
            <a:spLocks noChangeArrowheads="1"/>
          </p:cNvSpPr>
          <p:nvPr/>
        </p:nvSpPr>
        <p:spPr bwMode="auto">
          <a:xfrm>
            <a:off x="7043738" y="6572250"/>
            <a:ext cx="432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1600">
              <a:latin typeface="Arial" charset="0"/>
            </a:endParaRPr>
          </a:p>
        </p:txBody>
      </p:sp>
      <p:sp>
        <p:nvSpPr>
          <p:cNvPr id="23872" name="Freeform 320"/>
          <p:cNvSpPr>
            <a:spLocks/>
          </p:cNvSpPr>
          <p:nvPr/>
        </p:nvSpPr>
        <p:spPr bwMode="auto">
          <a:xfrm>
            <a:off x="5919788" y="417988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3" name="Freeform 321"/>
          <p:cNvSpPr>
            <a:spLocks/>
          </p:cNvSpPr>
          <p:nvPr/>
        </p:nvSpPr>
        <p:spPr bwMode="auto">
          <a:xfrm>
            <a:off x="6162675" y="3843338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4" name="Freeform 322"/>
          <p:cNvSpPr>
            <a:spLocks/>
          </p:cNvSpPr>
          <p:nvPr/>
        </p:nvSpPr>
        <p:spPr bwMode="auto">
          <a:xfrm>
            <a:off x="6218238" y="424180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5" name="Freeform 323"/>
          <p:cNvSpPr>
            <a:spLocks/>
          </p:cNvSpPr>
          <p:nvPr/>
        </p:nvSpPr>
        <p:spPr bwMode="auto">
          <a:xfrm>
            <a:off x="6296025" y="45561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6" name="Freeform 324"/>
          <p:cNvSpPr>
            <a:spLocks/>
          </p:cNvSpPr>
          <p:nvPr/>
        </p:nvSpPr>
        <p:spPr bwMode="auto">
          <a:xfrm>
            <a:off x="6381750" y="457993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7" name="Freeform 325"/>
          <p:cNvSpPr>
            <a:spLocks/>
          </p:cNvSpPr>
          <p:nvPr/>
        </p:nvSpPr>
        <p:spPr bwMode="auto">
          <a:xfrm>
            <a:off x="6523038" y="3584575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8" name="Freeform 326"/>
          <p:cNvSpPr>
            <a:spLocks/>
          </p:cNvSpPr>
          <p:nvPr/>
        </p:nvSpPr>
        <p:spPr bwMode="auto">
          <a:xfrm>
            <a:off x="5848350" y="36941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79" name="Freeform 327"/>
          <p:cNvSpPr>
            <a:spLocks/>
          </p:cNvSpPr>
          <p:nvPr/>
        </p:nvSpPr>
        <p:spPr bwMode="auto">
          <a:xfrm>
            <a:off x="5864225" y="44545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0" name="Freeform 328"/>
          <p:cNvSpPr>
            <a:spLocks/>
          </p:cNvSpPr>
          <p:nvPr/>
        </p:nvSpPr>
        <p:spPr bwMode="auto">
          <a:xfrm>
            <a:off x="6170613" y="443071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1" name="Freeform 329"/>
          <p:cNvSpPr>
            <a:spLocks/>
          </p:cNvSpPr>
          <p:nvPr/>
        </p:nvSpPr>
        <p:spPr bwMode="auto">
          <a:xfrm>
            <a:off x="6138863" y="40306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2" name="Freeform 330"/>
          <p:cNvSpPr>
            <a:spLocks/>
          </p:cNvSpPr>
          <p:nvPr/>
        </p:nvSpPr>
        <p:spPr bwMode="auto">
          <a:xfrm>
            <a:off x="5762625" y="455612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3" name="Freeform 331"/>
          <p:cNvSpPr>
            <a:spLocks/>
          </p:cNvSpPr>
          <p:nvPr/>
        </p:nvSpPr>
        <p:spPr bwMode="auto">
          <a:xfrm>
            <a:off x="6069013" y="4257675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4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3"/>
              </a:cxn>
              <a:cxn ang="0">
                <a:pos x="12" y="113"/>
              </a:cxn>
              <a:cxn ang="0">
                <a:pos x="84" y="113"/>
              </a:cxn>
              <a:cxn ang="0">
                <a:pos x="89" y="113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3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3">
                <a:moveTo>
                  <a:pt x="12" y="0"/>
                </a:moveTo>
                <a:lnTo>
                  <a:pt x="7" y="1"/>
                </a:lnTo>
                <a:lnTo>
                  <a:pt x="4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3"/>
                </a:lnTo>
                <a:lnTo>
                  <a:pt x="12" y="113"/>
                </a:lnTo>
                <a:lnTo>
                  <a:pt x="84" y="113"/>
                </a:lnTo>
                <a:lnTo>
                  <a:pt x="89" y="113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3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4" name="Freeform 332"/>
          <p:cNvSpPr>
            <a:spLocks/>
          </p:cNvSpPr>
          <p:nvPr/>
        </p:nvSpPr>
        <p:spPr bwMode="auto">
          <a:xfrm>
            <a:off x="5730875" y="442277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8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8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5" name="Freeform 333"/>
          <p:cNvSpPr>
            <a:spLocks/>
          </p:cNvSpPr>
          <p:nvPr/>
        </p:nvSpPr>
        <p:spPr bwMode="auto">
          <a:xfrm>
            <a:off x="6138863" y="3725863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6" name="Freeform 334"/>
          <p:cNvSpPr>
            <a:spLocks/>
          </p:cNvSpPr>
          <p:nvPr/>
        </p:nvSpPr>
        <p:spPr bwMode="auto">
          <a:xfrm>
            <a:off x="6099175" y="39211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7" name="Freeform 335"/>
          <p:cNvSpPr>
            <a:spLocks/>
          </p:cNvSpPr>
          <p:nvPr/>
        </p:nvSpPr>
        <p:spPr bwMode="auto">
          <a:xfrm>
            <a:off x="6296025" y="3584575"/>
            <a:ext cx="76200" cy="88900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2"/>
              </a:cxn>
              <a:cxn ang="0">
                <a:pos x="1" y="107"/>
              </a:cxn>
              <a:cxn ang="0">
                <a:pos x="3" y="111"/>
              </a:cxn>
              <a:cxn ang="0">
                <a:pos x="6" y="114"/>
              </a:cxn>
              <a:cxn ang="0">
                <a:pos x="11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5" y="107"/>
              </a:cxn>
              <a:cxn ang="0">
                <a:pos x="95" y="102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4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2"/>
                </a:lnTo>
                <a:lnTo>
                  <a:pt x="1" y="107"/>
                </a:lnTo>
                <a:lnTo>
                  <a:pt x="3" y="111"/>
                </a:lnTo>
                <a:lnTo>
                  <a:pt x="6" y="114"/>
                </a:lnTo>
                <a:lnTo>
                  <a:pt x="11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5" y="107"/>
                </a:lnTo>
                <a:lnTo>
                  <a:pt x="95" y="102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8" name="Freeform 336"/>
          <p:cNvSpPr>
            <a:spLocks/>
          </p:cNvSpPr>
          <p:nvPr/>
        </p:nvSpPr>
        <p:spPr bwMode="auto">
          <a:xfrm>
            <a:off x="6240463" y="4649789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2"/>
              </a:cxn>
              <a:cxn ang="0">
                <a:pos x="1" y="107"/>
              </a:cxn>
              <a:cxn ang="0">
                <a:pos x="3" y="110"/>
              </a:cxn>
              <a:cxn ang="0">
                <a:pos x="6" y="113"/>
              </a:cxn>
              <a:cxn ang="0">
                <a:pos x="11" y="113"/>
              </a:cxn>
              <a:cxn ang="0">
                <a:pos x="84" y="113"/>
              </a:cxn>
              <a:cxn ang="0">
                <a:pos x="89" y="113"/>
              </a:cxn>
              <a:cxn ang="0">
                <a:pos x="92" y="110"/>
              </a:cxn>
              <a:cxn ang="0">
                <a:pos x="95" y="107"/>
              </a:cxn>
              <a:cxn ang="0">
                <a:pos x="95" y="102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3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2"/>
                </a:lnTo>
                <a:lnTo>
                  <a:pt x="1" y="107"/>
                </a:lnTo>
                <a:lnTo>
                  <a:pt x="3" y="110"/>
                </a:lnTo>
                <a:lnTo>
                  <a:pt x="6" y="113"/>
                </a:lnTo>
                <a:lnTo>
                  <a:pt x="11" y="113"/>
                </a:lnTo>
                <a:lnTo>
                  <a:pt x="84" y="113"/>
                </a:lnTo>
                <a:lnTo>
                  <a:pt x="89" y="113"/>
                </a:lnTo>
                <a:lnTo>
                  <a:pt x="92" y="110"/>
                </a:lnTo>
                <a:lnTo>
                  <a:pt x="95" y="107"/>
                </a:lnTo>
                <a:lnTo>
                  <a:pt x="95" y="102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89" name="Freeform 337"/>
          <p:cNvSpPr>
            <a:spLocks/>
          </p:cNvSpPr>
          <p:nvPr/>
        </p:nvSpPr>
        <p:spPr bwMode="auto">
          <a:xfrm>
            <a:off x="6477001" y="4375150"/>
            <a:ext cx="74613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0" name="Freeform 338"/>
          <p:cNvSpPr>
            <a:spLocks/>
          </p:cNvSpPr>
          <p:nvPr/>
        </p:nvSpPr>
        <p:spPr bwMode="auto">
          <a:xfrm>
            <a:off x="6138863" y="4611688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1" name="Freeform 339"/>
          <p:cNvSpPr>
            <a:spLocks/>
          </p:cNvSpPr>
          <p:nvPr/>
        </p:nvSpPr>
        <p:spPr bwMode="auto">
          <a:xfrm>
            <a:off x="6469063" y="3827464"/>
            <a:ext cx="74612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3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3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3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3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2" name="Freeform 340"/>
          <p:cNvSpPr>
            <a:spLocks/>
          </p:cNvSpPr>
          <p:nvPr/>
        </p:nvSpPr>
        <p:spPr bwMode="auto">
          <a:xfrm>
            <a:off x="5762625" y="3968750"/>
            <a:ext cx="76200" cy="889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3" name="Freeform 341"/>
          <p:cNvSpPr>
            <a:spLocks/>
          </p:cNvSpPr>
          <p:nvPr/>
        </p:nvSpPr>
        <p:spPr bwMode="auto">
          <a:xfrm>
            <a:off x="5935663" y="4540250"/>
            <a:ext cx="74612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3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3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3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3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4" name="Freeform 342"/>
          <p:cNvSpPr>
            <a:spLocks/>
          </p:cNvSpPr>
          <p:nvPr/>
        </p:nvSpPr>
        <p:spPr bwMode="auto">
          <a:xfrm>
            <a:off x="6272213" y="4038600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5" name="Freeform 343"/>
          <p:cNvSpPr>
            <a:spLocks/>
          </p:cNvSpPr>
          <p:nvPr/>
        </p:nvSpPr>
        <p:spPr bwMode="auto">
          <a:xfrm>
            <a:off x="6523038" y="4156075"/>
            <a:ext cx="76200" cy="90488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6" name="Freeform 344"/>
          <p:cNvSpPr>
            <a:spLocks/>
          </p:cNvSpPr>
          <p:nvPr/>
        </p:nvSpPr>
        <p:spPr bwMode="auto">
          <a:xfrm>
            <a:off x="6013450" y="3763964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3" y="111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2" y="111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3" y="111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2" y="111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7" name="Freeform 345"/>
          <p:cNvSpPr>
            <a:spLocks/>
          </p:cNvSpPr>
          <p:nvPr/>
        </p:nvSpPr>
        <p:spPr bwMode="auto">
          <a:xfrm>
            <a:off x="6327776" y="3662364"/>
            <a:ext cx="74613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2"/>
              </a:cxn>
              <a:cxn ang="0">
                <a:pos x="2" y="107"/>
              </a:cxn>
              <a:cxn ang="0">
                <a:pos x="4" y="110"/>
              </a:cxn>
              <a:cxn ang="0">
                <a:pos x="7" y="114"/>
              </a:cxn>
              <a:cxn ang="0">
                <a:pos x="12" y="114"/>
              </a:cxn>
              <a:cxn ang="0">
                <a:pos x="84" y="114"/>
              </a:cxn>
              <a:cxn ang="0">
                <a:pos x="89" y="114"/>
              </a:cxn>
              <a:cxn ang="0">
                <a:pos x="93" y="110"/>
              </a:cxn>
              <a:cxn ang="0">
                <a:pos x="96" y="107"/>
              </a:cxn>
              <a:cxn ang="0">
                <a:pos x="96" y="102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4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2"/>
                </a:lnTo>
                <a:lnTo>
                  <a:pt x="2" y="107"/>
                </a:lnTo>
                <a:lnTo>
                  <a:pt x="4" y="110"/>
                </a:lnTo>
                <a:lnTo>
                  <a:pt x="7" y="114"/>
                </a:lnTo>
                <a:lnTo>
                  <a:pt x="12" y="114"/>
                </a:lnTo>
                <a:lnTo>
                  <a:pt x="84" y="114"/>
                </a:lnTo>
                <a:lnTo>
                  <a:pt x="89" y="114"/>
                </a:lnTo>
                <a:lnTo>
                  <a:pt x="93" y="110"/>
                </a:lnTo>
                <a:lnTo>
                  <a:pt x="96" y="107"/>
                </a:lnTo>
                <a:lnTo>
                  <a:pt x="96" y="102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8" name="Freeform 346"/>
          <p:cNvSpPr>
            <a:spLocks/>
          </p:cNvSpPr>
          <p:nvPr/>
        </p:nvSpPr>
        <p:spPr bwMode="auto">
          <a:xfrm>
            <a:off x="6122988" y="3576639"/>
            <a:ext cx="76200" cy="904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6"/>
              </a:cxn>
              <a:cxn ang="0">
                <a:pos x="12" y="116"/>
              </a:cxn>
              <a:cxn ang="0">
                <a:pos x="84" y="116"/>
              </a:cxn>
              <a:cxn ang="0">
                <a:pos x="89" y="116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4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6">
                <a:moveTo>
                  <a:pt x="12" y="0"/>
                </a:moveTo>
                <a:lnTo>
                  <a:pt x="7" y="2"/>
                </a:lnTo>
                <a:lnTo>
                  <a:pt x="4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6"/>
                </a:lnTo>
                <a:lnTo>
                  <a:pt x="12" y="116"/>
                </a:lnTo>
                <a:lnTo>
                  <a:pt x="84" y="116"/>
                </a:lnTo>
                <a:lnTo>
                  <a:pt x="89" y="116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4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899" name="Freeform 347"/>
          <p:cNvSpPr>
            <a:spLocks/>
          </p:cNvSpPr>
          <p:nvPr/>
        </p:nvSpPr>
        <p:spPr bwMode="auto">
          <a:xfrm>
            <a:off x="5895975" y="3814764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5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0" name="Freeform 348"/>
          <p:cNvSpPr>
            <a:spLocks/>
          </p:cNvSpPr>
          <p:nvPr/>
        </p:nvSpPr>
        <p:spPr bwMode="auto">
          <a:xfrm>
            <a:off x="5722938" y="3965576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1" name="Freeform 349"/>
          <p:cNvSpPr>
            <a:spLocks/>
          </p:cNvSpPr>
          <p:nvPr/>
        </p:nvSpPr>
        <p:spPr bwMode="auto">
          <a:xfrm>
            <a:off x="6240463" y="3579814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4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6"/>
              </a:cxn>
              <a:cxn ang="0">
                <a:pos x="11" y="116"/>
              </a:cxn>
              <a:cxn ang="0">
                <a:pos x="84" y="116"/>
              </a:cxn>
              <a:cxn ang="0">
                <a:pos x="89" y="116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6">
                <a:moveTo>
                  <a:pt x="11" y="0"/>
                </a:moveTo>
                <a:lnTo>
                  <a:pt x="6" y="2"/>
                </a:lnTo>
                <a:lnTo>
                  <a:pt x="3" y="4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6"/>
                </a:lnTo>
                <a:lnTo>
                  <a:pt x="11" y="116"/>
                </a:lnTo>
                <a:lnTo>
                  <a:pt x="84" y="116"/>
                </a:lnTo>
                <a:lnTo>
                  <a:pt x="89" y="116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2" name="Freeform 350"/>
          <p:cNvSpPr>
            <a:spLocks/>
          </p:cNvSpPr>
          <p:nvPr/>
        </p:nvSpPr>
        <p:spPr bwMode="auto">
          <a:xfrm>
            <a:off x="5770563" y="4302125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3" name="Freeform 351"/>
          <p:cNvSpPr>
            <a:spLocks/>
          </p:cNvSpPr>
          <p:nvPr/>
        </p:nvSpPr>
        <p:spPr bwMode="auto">
          <a:xfrm>
            <a:off x="6029325" y="4678364"/>
            <a:ext cx="76200" cy="90487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7" y="2"/>
              </a:cxn>
              <a:cxn ang="0">
                <a:pos x="3" y="4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3" y="112"/>
              </a:cxn>
              <a:cxn ang="0">
                <a:pos x="7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4"/>
              </a:cxn>
              <a:cxn ang="0">
                <a:pos x="89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7" y="2"/>
                </a:lnTo>
                <a:lnTo>
                  <a:pt x="3" y="4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3" y="112"/>
                </a:lnTo>
                <a:lnTo>
                  <a:pt x="7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4"/>
                </a:lnTo>
                <a:lnTo>
                  <a:pt x="89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4" name="Freeform 352"/>
          <p:cNvSpPr>
            <a:spLocks/>
          </p:cNvSpPr>
          <p:nvPr/>
        </p:nvSpPr>
        <p:spPr bwMode="auto">
          <a:xfrm>
            <a:off x="5951538" y="3940176"/>
            <a:ext cx="74612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2" y="6"/>
              </a:cxn>
              <a:cxn ang="0">
                <a:pos x="0" y="11"/>
              </a:cxn>
              <a:cxn ang="0">
                <a:pos x="0" y="103"/>
              </a:cxn>
              <a:cxn ang="0">
                <a:pos x="2" y="108"/>
              </a:cxn>
              <a:cxn ang="0">
                <a:pos x="3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6" y="108"/>
              </a:cxn>
              <a:cxn ang="0">
                <a:pos x="96" y="103"/>
              </a:cxn>
              <a:cxn ang="0">
                <a:pos x="96" y="11"/>
              </a:cxn>
              <a:cxn ang="0">
                <a:pos x="96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1"/>
                </a:lnTo>
                <a:lnTo>
                  <a:pt x="3" y="3"/>
                </a:lnTo>
                <a:lnTo>
                  <a:pt x="2" y="6"/>
                </a:lnTo>
                <a:lnTo>
                  <a:pt x="0" y="11"/>
                </a:lnTo>
                <a:lnTo>
                  <a:pt x="0" y="103"/>
                </a:lnTo>
                <a:lnTo>
                  <a:pt x="2" y="108"/>
                </a:lnTo>
                <a:lnTo>
                  <a:pt x="3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6" y="108"/>
                </a:lnTo>
                <a:lnTo>
                  <a:pt x="96" y="103"/>
                </a:lnTo>
                <a:lnTo>
                  <a:pt x="96" y="11"/>
                </a:lnTo>
                <a:lnTo>
                  <a:pt x="96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5" name="Freeform 353"/>
          <p:cNvSpPr>
            <a:spLocks/>
          </p:cNvSpPr>
          <p:nvPr/>
        </p:nvSpPr>
        <p:spPr bwMode="auto">
          <a:xfrm>
            <a:off x="5989638" y="4230689"/>
            <a:ext cx="76200" cy="92075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2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0" y="104"/>
              </a:cxn>
              <a:cxn ang="0">
                <a:pos x="1" y="109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9"/>
              </a:cxn>
              <a:cxn ang="0">
                <a:pos x="95" y="104"/>
              </a:cxn>
              <a:cxn ang="0">
                <a:pos x="95" y="12"/>
              </a:cxn>
              <a:cxn ang="0">
                <a:pos x="95" y="7"/>
              </a:cxn>
              <a:cxn ang="0">
                <a:pos x="92" y="3"/>
              </a:cxn>
              <a:cxn ang="0">
                <a:pos x="88" y="2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2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0" y="104"/>
                </a:lnTo>
                <a:lnTo>
                  <a:pt x="1" y="109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9"/>
                </a:lnTo>
                <a:lnTo>
                  <a:pt x="95" y="104"/>
                </a:lnTo>
                <a:lnTo>
                  <a:pt x="95" y="12"/>
                </a:lnTo>
                <a:lnTo>
                  <a:pt x="95" y="7"/>
                </a:lnTo>
                <a:lnTo>
                  <a:pt x="92" y="3"/>
                </a:lnTo>
                <a:lnTo>
                  <a:pt x="88" y="2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6" name="Freeform 354"/>
          <p:cNvSpPr>
            <a:spLocks/>
          </p:cNvSpPr>
          <p:nvPr/>
        </p:nvSpPr>
        <p:spPr bwMode="auto">
          <a:xfrm>
            <a:off x="5730875" y="46545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8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8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8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8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7" name="Freeform 355"/>
          <p:cNvSpPr>
            <a:spLocks/>
          </p:cNvSpPr>
          <p:nvPr/>
        </p:nvSpPr>
        <p:spPr bwMode="auto">
          <a:xfrm>
            <a:off x="6240463" y="4387850"/>
            <a:ext cx="76200" cy="904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6" y="1"/>
              </a:cxn>
              <a:cxn ang="0">
                <a:pos x="3" y="3"/>
              </a:cxn>
              <a:cxn ang="0">
                <a:pos x="1" y="6"/>
              </a:cxn>
              <a:cxn ang="0">
                <a:pos x="0" y="11"/>
              </a:cxn>
              <a:cxn ang="0">
                <a:pos x="0" y="103"/>
              </a:cxn>
              <a:cxn ang="0">
                <a:pos x="1" y="108"/>
              </a:cxn>
              <a:cxn ang="0">
                <a:pos x="3" y="112"/>
              </a:cxn>
              <a:cxn ang="0">
                <a:pos x="6" y="115"/>
              </a:cxn>
              <a:cxn ang="0">
                <a:pos x="11" y="115"/>
              </a:cxn>
              <a:cxn ang="0">
                <a:pos x="84" y="115"/>
              </a:cxn>
              <a:cxn ang="0">
                <a:pos x="89" y="115"/>
              </a:cxn>
              <a:cxn ang="0">
                <a:pos x="92" y="112"/>
              </a:cxn>
              <a:cxn ang="0">
                <a:pos x="95" y="108"/>
              </a:cxn>
              <a:cxn ang="0">
                <a:pos x="95" y="103"/>
              </a:cxn>
              <a:cxn ang="0">
                <a:pos x="95" y="11"/>
              </a:cxn>
              <a:cxn ang="0">
                <a:pos x="95" y="6"/>
              </a:cxn>
              <a:cxn ang="0">
                <a:pos x="92" y="3"/>
              </a:cxn>
              <a:cxn ang="0">
                <a:pos x="89" y="1"/>
              </a:cxn>
              <a:cxn ang="0">
                <a:pos x="84" y="0"/>
              </a:cxn>
              <a:cxn ang="0">
                <a:pos x="11" y="0"/>
              </a:cxn>
            </a:cxnLst>
            <a:rect l="0" t="0" r="r" b="b"/>
            <a:pathLst>
              <a:path w="95" h="115">
                <a:moveTo>
                  <a:pt x="11" y="0"/>
                </a:moveTo>
                <a:lnTo>
                  <a:pt x="6" y="1"/>
                </a:lnTo>
                <a:lnTo>
                  <a:pt x="3" y="3"/>
                </a:lnTo>
                <a:lnTo>
                  <a:pt x="1" y="6"/>
                </a:lnTo>
                <a:lnTo>
                  <a:pt x="0" y="11"/>
                </a:lnTo>
                <a:lnTo>
                  <a:pt x="0" y="103"/>
                </a:lnTo>
                <a:lnTo>
                  <a:pt x="1" y="108"/>
                </a:lnTo>
                <a:lnTo>
                  <a:pt x="3" y="112"/>
                </a:lnTo>
                <a:lnTo>
                  <a:pt x="6" y="115"/>
                </a:lnTo>
                <a:lnTo>
                  <a:pt x="11" y="115"/>
                </a:lnTo>
                <a:lnTo>
                  <a:pt x="84" y="115"/>
                </a:lnTo>
                <a:lnTo>
                  <a:pt x="89" y="115"/>
                </a:lnTo>
                <a:lnTo>
                  <a:pt x="92" y="112"/>
                </a:lnTo>
                <a:lnTo>
                  <a:pt x="95" y="108"/>
                </a:lnTo>
                <a:lnTo>
                  <a:pt x="95" y="103"/>
                </a:lnTo>
                <a:lnTo>
                  <a:pt x="95" y="11"/>
                </a:lnTo>
                <a:lnTo>
                  <a:pt x="95" y="6"/>
                </a:lnTo>
                <a:lnTo>
                  <a:pt x="92" y="3"/>
                </a:lnTo>
                <a:lnTo>
                  <a:pt x="89" y="1"/>
                </a:lnTo>
                <a:lnTo>
                  <a:pt x="84" y="0"/>
                </a:lnTo>
                <a:lnTo>
                  <a:pt x="11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8" name="Freeform 356"/>
          <p:cNvSpPr>
            <a:spLocks/>
          </p:cNvSpPr>
          <p:nvPr/>
        </p:nvSpPr>
        <p:spPr bwMode="auto">
          <a:xfrm>
            <a:off x="5738813" y="4105276"/>
            <a:ext cx="76200" cy="920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7" y="2"/>
              </a:cxn>
              <a:cxn ang="0">
                <a:pos x="4" y="3"/>
              </a:cxn>
              <a:cxn ang="0">
                <a:pos x="2" y="7"/>
              </a:cxn>
              <a:cxn ang="0">
                <a:pos x="0" y="12"/>
              </a:cxn>
              <a:cxn ang="0">
                <a:pos x="0" y="104"/>
              </a:cxn>
              <a:cxn ang="0">
                <a:pos x="2" y="109"/>
              </a:cxn>
              <a:cxn ang="0">
                <a:pos x="4" y="112"/>
              </a:cxn>
              <a:cxn ang="0">
                <a:pos x="7" y="115"/>
              </a:cxn>
              <a:cxn ang="0">
                <a:pos x="12" y="115"/>
              </a:cxn>
              <a:cxn ang="0">
                <a:pos x="84" y="115"/>
              </a:cxn>
              <a:cxn ang="0">
                <a:pos x="89" y="115"/>
              </a:cxn>
              <a:cxn ang="0">
                <a:pos x="93" y="112"/>
              </a:cxn>
              <a:cxn ang="0">
                <a:pos x="96" y="109"/>
              </a:cxn>
              <a:cxn ang="0">
                <a:pos x="96" y="104"/>
              </a:cxn>
              <a:cxn ang="0">
                <a:pos x="96" y="12"/>
              </a:cxn>
              <a:cxn ang="0">
                <a:pos x="96" y="7"/>
              </a:cxn>
              <a:cxn ang="0">
                <a:pos x="93" y="3"/>
              </a:cxn>
              <a:cxn ang="0">
                <a:pos x="89" y="2"/>
              </a:cxn>
              <a:cxn ang="0">
                <a:pos x="84" y="0"/>
              </a:cxn>
              <a:cxn ang="0">
                <a:pos x="12" y="0"/>
              </a:cxn>
            </a:cxnLst>
            <a:rect l="0" t="0" r="r" b="b"/>
            <a:pathLst>
              <a:path w="96" h="115">
                <a:moveTo>
                  <a:pt x="12" y="0"/>
                </a:move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2"/>
                </a:lnTo>
                <a:lnTo>
                  <a:pt x="0" y="104"/>
                </a:lnTo>
                <a:lnTo>
                  <a:pt x="2" y="109"/>
                </a:lnTo>
                <a:lnTo>
                  <a:pt x="4" y="112"/>
                </a:lnTo>
                <a:lnTo>
                  <a:pt x="7" y="115"/>
                </a:lnTo>
                <a:lnTo>
                  <a:pt x="12" y="115"/>
                </a:lnTo>
                <a:lnTo>
                  <a:pt x="84" y="115"/>
                </a:lnTo>
                <a:lnTo>
                  <a:pt x="89" y="115"/>
                </a:lnTo>
                <a:lnTo>
                  <a:pt x="93" y="112"/>
                </a:lnTo>
                <a:lnTo>
                  <a:pt x="96" y="109"/>
                </a:lnTo>
                <a:lnTo>
                  <a:pt x="96" y="104"/>
                </a:lnTo>
                <a:lnTo>
                  <a:pt x="96" y="12"/>
                </a:lnTo>
                <a:lnTo>
                  <a:pt x="96" y="7"/>
                </a:lnTo>
                <a:lnTo>
                  <a:pt x="93" y="3"/>
                </a:lnTo>
                <a:lnTo>
                  <a:pt x="89" y="2"/>
                </a:lnTo>
                <a:lnTo>
                  <a:pt x="84" y="0"/>
                </a:lnTo>
                <a:lnTo>
                  <a:pt x="12" y="0"/>
                </a:lnTo>
                <a:close/>
              </a:path>
            </a:pathLst>
          </a:custGeom>
          <a:solidFill>
            <a:srgbClr val="CECECE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09" name="Oval 357"/>
          <p:cNvSpPr>
            <a:spLocks noChangeArrowheads="1"/>
          </p:cNvSpPr>
          <p:nvPr/>
        </p:nvSpPr>
        <p:spPr bwMode="auto">
          <a:xfrm>
            <a:off x="8208964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0" name="Oval 358"/>
          <p:cNvSpPr>
            <a:spLocks noChangeArrowheads="1"/>
          </p:cNvSpPr>
          <p:nvPr/>
        </p:nvSpPr>
        <p:spPr bwMode="auto">
          <a:xfrm>
            <a:off x="8836026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1" name="Oval 359"/>
          <p:cNvSpPr>
            <a:spLocks noChangeArrowheads="1"/>
          </p:cNvSpPr>
          <p:nvPr/>
        </p:nvSpPr>
        <p:spPr bwMode="auto">
          <a:xfrm>
            <a:off x="7958139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2" name="Oval 360"/>
          <p:cNvSpPr>
            <a:spLocks noChangeArrowheads="1"/>
          </p:cNvSpPr>
          <p:nvPr/>
        </p:nvSpPr>
        <p:spPr bwMode="auto">
          <a:xfrm>
            <a:off x="8459789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3" name="Oval 361"/>
          <p:cNvSpPr>
            <a:spLocks noChangeArrowheads="1"/>
          </p:cNvSpPr>
          <p:nvPr/>
        </p:nvSpPr>
        <p:spPr bwMode="auto">
          <a:xfrm>
            <a:off x="8648700" y="1758950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4" name="Oval 362"/>
          <p:cNvSpPr>
            <a:spLocks noChangeArrowheads="1"/>
          </p:cNvSpPr>
          <p:nvPr/>
        </p:nvSpPr>
        <p:spPr bwMode="auto">
          <a:xfrm>
            <a:off x="8208964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5" name="Oval 363"/>
          <p:cNvSpPr>
            <a:spLocks noChangeArrowheads="1"/>
          </p:cNvSpPr>
          <p:nvPr/>
        </p:nvSpPr>
        <p:spPr bwMode="auto">
          <a:xfrm>
            <a:off x="8836026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6" name="Oval 364"/>
          <p:cNvSpPr>
            <a:spLocks noChangeArrowheads="1"/>
          </p:cNvSpPr>
          <p:nvPr/>
        </p:nvSpPr>
        <p:spPr bwMode="auto">
          <a:xfrm>
            <a:off x="7958139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7" name="Oval 365"/>
          <p:cNvSpPr>
            <a:spLocks noChangeArrowheads="1"/>
          </p:cNvSpPr>
          <p:nvPr/>
        </p:nvSpPr>
        <p:spPr bwMode="auto">
          <a:xfrm>
            <a:off x="8459789" y="175895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8" name="Oval 366"/>
          <p:cNvSpPr>
            <a:spLocks noChangeArrowheads="1"/>
          </p:cNvSpPr>
          <p:nvPr/>
        </p:nvSpPr>
        <p:spPr bwMode="auto">
          <a:xfrm>
            <a:off x="8648700" y="1758950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19" name="Oval 367"/>
          <p:cNvSpPr>
            <a:spLocks noChangeArrowheads="1"/>
          </p:cNvSpPr>
          <p:nvPr/>
        </p:nvSpPr>
        <p:spPr bwMode="auto">
          <a:xfrm>
            <a:off x="8134351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0" name="Oval 368"/>
          <p:cNvSpPr>
            <a:spLocks noChangeArrowheads="1"/>
          </p:cNvSpPr>
          <p:nvPr/>
        </p:nvSpPr>
        <p:spPr bwMode="auto">
          <a:xfrm>
            <a:off x="8761414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1" name="Oval 369"/>
          <p:cNvSpPr>
            <a:spLocks noChangeArrowheads="1"/>
          </p:cNvSpPr>
          <p:nvPr/>
        </p:nvSpPr>
        <p:spPr bwMode="auto">
          <a:xfrm>
            <a:off x="7883526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2" name="Oval 370"/>
          <p:cNvSpPr>
            <a:spLocks noChangeArrowheads="1"/>
          </p:cNvSpPr>
          <p:nvPr/>
        </p:nvSpPr>
        <p:spPr bwMode="auto">
          <a:xfrm>
            <a:off x="8385176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3" name="Oval 371"/>
          <p:cNvSpPr>
            <a:spLocks noChangeArrowheads="1"/>
          </p:cNvSpPr>
          <p:nvPr/>
        </p:nvSpPr>
        <p:spPr bwMode="auto">
          <a:xfrm>
            <a:off x="8574089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4" name="Oval 372"/>
          <p:cNvSpPr>
            <a:spLocks noChangeArrowheads="1"/>
          </p:cNvSpPr>
          <p:nvPr/>
        </p:nvSpPr>
        <p:spPr bwMode="auto">
          <a:xfrm>
            <a:off x="8134351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5" name="Oval 373"/>
          <p:cNvSpPr>
            <a:spLocks noChangeArrowheads="1"/>
          </p:cNvSpPr>
          <p:nvPr/>
        </p:nvSpPr>
        <p:spPr bwMode="auto">
          <a:xfrm>
            <a:off x="8761414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6" name="Oval 374"/>
          <p:cNvSpPr>
            <a:spLocks noChangeArrowheads="1"/>
          </p:cNvSpPr>
          <p:nvPr/>
        </p:nvSpPr>
        <p:spPr bwMode="auto">
          <a:xfrm>
            <a:off x="7883526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7" name="Oval 375"/>
          <p:cNvSpPr>
            <a:spLocks noChangeArrowheads="1"/>
          </p:cNvSpPr>
          <p:nvPr/>
        </p:nvSpPr>
        <p:spPr bwMode="auto">
          <a:xfrm>
            <a:off x="8385176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8" name="Oval 376"/>
          <p:cNvSpPr>
            <a:spLocks noChangeArrowheads="1"/>
          </p:cNvSpPr>
          <p:nvPr/>
        </p:nvSpPr>
        <p:spPr bwMode="auto">
          <a:xfrm>
            <a:off x="8574089" y="2197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29" name="Oval 377"/>
          <p:cNvSpPr>
            <a:spLocks noChangeArrowheads="1"/>
          </p:cNvSpPr>
          <p:nvPr/>
        </p:nvSpPr>
        <p:spPr bwMode="auto">
          <a:xfrm>
            <a:off x="8228014" y="2087563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0" name="Oval 378"/>
          <p:cNvSpPr>
            <a:spLocks noChangeArrowheads="1"/>
          </p:cNvSpPr>
          <p:nvPr/>
        </p:nvSpPr>
        <p:spPr bwMode="auto">
          <a:xfrm>
            <a:off x="8856664" y="2087563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1" name="Oval 379"/>
          <p:cNvSpPr>
            <a:spLocks noChangeArrowheads="1"/>
          </p:cNvSpPr>
          <p:nvPr/>
        </p:nvSpPr>
        <p:spPr bwMode="auto">
          <a:xfrm>
            <a:off x="7977189" y="2087563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2" name="Oval 380"/>
          <p:cNvSpPr>
            <a:spLocks noChangeArrowheads="1"/>
          </p:cNvSpPr>
          <p:nvPr/>
        </p:nvSpPr>
        <p:spPr bwMode="auto">
          <a:xfrm>
            <a:off x="8480425" y="2087563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3" name="Oval 381"/>
          <p:cNvSpPr>
            <a:spLocks noChangeArrowheads="1"/>
          </p:cNvSpPr>
          <p:nvPr/>
        </p:nvSpPr>
        <p:spPr bwMode="auto">
          <a:xfrm>
            <a:off x="8667751" y="2087563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4" name="Oval 382"/>
          <p:cNvSpPr>
            <a:spLocks noChangeArrowheads="1"/>
          </p:cNvSpPr>
          <p:nvPr/>
        </p:nvSpPr>
        <p:spPr bwMode="auto">
          <a:xfrm>
            <a:off x="8228014" y="2087563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5" name="Oval 383"/>
          <p:cNvSpPr>
            <a:spLocks noChangeArrowheads="1"/>
          </p:cNvSpPr>
          <p:nvPr/>
        </p:nvSpPr>
        <p:spPr bwMode="auto">
          <a:xfrm>
            <a:off x="8856664" y="2087563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6" name="Oval 384"/>
          <p:cNvSpPr>
            <a:spLocks noChangeArrowheads="1"/>
          </p:cNvSpPr>
          <p:nvPr/>
        </p:nvSpPr>
        <p:spPr bwMode="auto">
          <a:xfrm>
            <a:off x="7977189" y="2087563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7" name="Oval 385"/>
          <p:cNvSpPr>
            <a:spLocks noChangeArrowheads="1"/>
          </p:cNvSpPr>
          <p:nvPr/>
        </p:nvSpPr>
        <p:spPr bwMode="auto">
          <a:xfrm>
            <a:off x="8480425" y="2087563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8" name="Oval 386"/>
          <p:cNvSpPr>
            <a:spLocks noChangeArrowheads="1"/>
          </p:cNvSpPr>
          <p:nvPr/>
        </p:nvSpPr>
        <p:spPr bwMode="auto">
          <a:xfrm>
            <a:off x="8667751" y="2087563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39" name="Oval 387"/>
          <p:cNvSpPr>
            <a:spLocks noChangeArrowheads="1"/>
          </p:cNvSpPr>
          <p:nvPr/>
        </p:nvSpPr>
        <p:spPr bwMode="auto">
          <a:xfrm>
            <a:off x="8115301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0" name="Oval 388"/>
          <p:cNvSpPr>
            <a:spLocks noChangeArrowheads="1"/>
          </p:cNvSpPr>
          <p:nvPr/>
        </p:nvSpPr>
        <p:spPr bwMode="auto">
          <a:xfrm>
            <a:off x="8742364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1" name="Oval 389"/>
          <p:cNvSpPr>
            <a:spLocks noChangeArrowheads="1"/>
          </p:cNvSpPr>
          <p:nvPr/>
        </p:nvSpPr>
        <p:spPr bwMode="auto">
          <a:xfrm>
            <a:off x="7864476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2" name="Oval 390"/>
          <p:cNvSpPr>
            <a:spLocks noChangeArrowheads="1"/>
          </p:cNvSpPr>
          <p:nvPr/>
        </p:nvSpPr>
        <p:spPr bwMode="auto">
          <a:xfrm>
            <a:off x="8366126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3" name="Oval 391"/>
          <p:cNvSpPr>
            <a:spLocks noChangeArrowheads="1"/>
          </p:cNvSpPr>
          <p:nvPr/>
        </p:nvSpPr>
        <p:spPr bwMode="auto">
          <a:xfrm>
            <a:off x="8553451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4" name="Oval 392"/>
          <p:cNvSpPr>
            <a:spLocks noChangeArrowheads="1"/>
          </p:cNvSpPr>
          <p:nvPr/>
        </p:nvSpPr>
        <p:spPr bwMode="auto">
          <a:xfrm>
            <a:off x="8115301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5" name="Oval 393"/>
          <p:cNvSpPr>
            <a:spLocks noChangeArrowheads="1"/>
          </p:cNvSpPr>
          <p:nvPr/>
        </p:nvSpPr>
        <p:spPr bwMode="auto">
          <a:xfrm>
            <a:off x="8742364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6" name="Oval 394"/>
          <p:cNvSpPr>
            <a:spLocks noChangeArrowheads="1"/>
          </p:cNvSpPr>
          <p:nvPr/>
        </p:nvSpPr>
        <p:spPr bwMode="auto">
          <a:xfrm>
            <a:off x="7864476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7" name="Oval 395"/>
          <p:cNvSpPr>
            <a:spLocks noChangeArrowheads="1"/>
          </p:cNvSpPr>
          <p:nvPr/>
        </p:nvSpPr>
        <p:spPr bwMode="auto">
          <a:xfrm>
            <a:off x="8366126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8" name="Oval 396"/>
          <p:cNvSpPr>
            <a:spLocks noChangeArrowheads="1"/>
          </p:cNvSpPr>
          <p:nvPr/>
        </p:nvSpPr>
        <p:spPr bwMode="auto">
          <a:xfrm>
            <a:off x="8553451" y="25352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49" name="Oval 397"/>
          <p:cNvSpPr>
            <a:spLocks noChangeArrowheads="1"/>
          </p:cNvSpPr>
          <p:nvPr/>
        </p:nvSpPr>
        <p:spPr bwMode="auto">
          <a:xfrm>
            <a:off x="8232776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0" name="Oval 398"/>
          <p:cNvSpPr>
            <a:spLocks noChangeArrowheads="1"/>
          </p:cNvSpPr>
          <p:nvPr/>
        </p:nvSpPr>
        <p:spPr bwMode="auto">
          <a:xfrm>
            <a:off x="8859839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1" name="Oval 399"/>
          <p:cNvSpPr>
            <a:spLocks noChangeArrowheads="1"/>
          </p:cNvSpPr>
          <p:nvPr/>
        </p:nvSpPr>
        <p:spPr bwMode="auto">
          <a:xfrm>
            <a:off x="7981951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2" name="Oval 400"/>
          <p:cNvSpPr>
            <a:spLocks noChangeArrowheads="1"/>
          </p:cNvSpPr>
          <p:nvPr/>
        </p:nvSpPr>
        <p:spPr bwMode="auto">
          <a:xfrm>
            <a:off x="8483601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3" name="Oval 401"/>
          <p:cNvSpPr>
            <a:spLocks noChangeArrowheads="1"/>
          </p:cNvSpPr>
          <p:nvPr/>
        </p:nvSpPr>
        <p:spPr bwMode="auto">
          <a:xfrm>
            <a:off x="8672514" y="2424114"/>
            <a:ext cx="52387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4" name="Oval 402"/>
          <p:cNvSpPr>
            <a:spLocks noChangeArrowheads="1"/>
          </p:cNvSpPr>
          <p:nvPr/>
        </p:nvSpPr>
        <p:spPr bwMode="auto">
          <a:xfrm>
            <a:off x="8232776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5" name="Oval 403"/>
          <p:cNvSpPr>
            <a:spLocks noChangeArrowheads="1"/>
          </p:cNvSpPr>
          <p:nvPr/>
        </p:nvSpPr>
        <p:spPr bwMode="auto">
          <a:xfrm>
            <a:off x="8859839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6" name="Oval 404"/>
          <p:cNvSpPr>
            <a:spLocks noChangeArrowheads="1"/>
          </p:cNvSpPr>
          <p:nvPr/>
        </p:nvSpPr>
        <p:spPr bwMode="auto">
          <a:xfrm>
            <a:off x="7981951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7" name="Oval 405"/>
          <p:cNvSpPr>
            <a:spLocks noChangeArrowheads="1"/>
          </p:cNvSpPr>
          <p:nvPr/>
        </p:nvSpPr>
        <p:spPr bwMode="auto">
          <a:xfrm>
            <a:off x="8483601" y="24241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8" name="Oval 406"/>
          <p:cNvSpPr>
            <a:spLocks noChangeArrowheads="1"/>
          </p:cNvSpPr>
          <p:nvPr/>
        </p:nvSpPr>
        <p:spPr bwMode="auto">
          <a:xfrm>
            <a:off x="8672514" y="2424114"/>
            <a:ext cx="52387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59" name="Oval 407"/>
          <p:cNvSpPr>
            <a:spLocks noChangeArrowheads="1"/>
          </p:cNvSpPr>
          <p:nvPr/>
        </p:nvSpPr>
        <p:spPr bwMode="auto">
          <a:xfrm>
            <a:off x="8193089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0" name="Oval 408"/>
          <p:cNvSpPr>
            <a:spLocks noChangeArrowheads="1"/>
          </p:cNvSpPr>
          <p:nvPr/>
        </p:nvSpPr>
        <p:spPr bwMode="auto">
          <a:xfrm>
            <a:off x="8820151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1" name="Oval 409"/>
          <p:cNvSpPr>
            <a:spLocks noChangeArrowheads="1"/>
          </p:cNvSpPr>
          <p:nvPr/>
        </p:nvSpPr>
        <p:spPr bwMode="auto">
          <a:xfrm>
            <a:off x="7942264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2" name="Oval 410"/>
          <p:cNvSpPr>
            <a:spLocks noChangeArrowheads="1"/>
          </p:cNvSpPr>
          <p:nvPr/>
        </p:nvSpPr>
        <p:spPr bwMode="auto">
          <a:xfrm>
            <a:off x="8443914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3" name="Oval 411"/>
          <p:cNvSpPr>
            <a:spLocks noChangeArrowheads="1"/>
          </p:cNvSpPr>
          <p:nvPr/>
        </p:nvSpPr>
        <p:spPr bwMode="auto">
          <a:xfrm>
            <a:off x="8632826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4" name="Oval 412"/>
          <p:cNvSpPr>
            <a:spLocks noChangeArrowheads="1"/>
          </p:cNvSpPr>
          <p:nvPr/>
        </p:nvSpPr>
        <p:spPr bwMode="auto">
          <a:xfrm>
            <a:off x="8193089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5" name="Oval 413"/>
          <p:cNvSpPr>
            <a:spLocks noChangeArrowheads="1"/>
          </p:cNvSpPr>
          <p:nvPr/>
        </p:nvSpPr>
        <p:spPr bwMode="auto">
          <a:xfrm>
            <a:off x="8820151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6" name="Oval 414"/>
          <p:cNvSpPr>
            <a:spLocks noChangeArrowheads="1"/>
          </p:cNvSpPr>
          <p:nvPr/>
        </p:nvSpPr>
        <p:spPr bwMode="auto">
          <a:xfrm>
            <a:off x="7942264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7" name="Oval 415"/>
          <p:cNvSpPr>
            <a:spLocks noChangeArrowheads="1"/>
          </p:cNvSpPr>
          <p:nvPr/>
        </p:nvSpPr>
        <p:spPr bwMode="auto">
          <a:xfrm>
            <a:off x="8443914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8" name="Oval 416"/>
          <p:cNvSpPr>
            <a:spLocks noChangeArrowheads="1"/>
          </p:cNvSpPr>
          <p:nvPr/>
        </p:nvSpPr>
        <p:spPr bwMode="auto">
          <a:xfrm>
            <a:off x="8632826" y="4494214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69" name="Oval 417"/>
          <p:cNvSpPr>
            <a:spLocks noChangeArrowheads="1"/>
          </p:cNvSpPr>
          <p:nvPr/>
        </p:nvSpPr>
        <p:spPr bwMode="auto">
          <a:xfrm>
            <a:off x="8185151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0" name="Oval 418"/>
          <p:cNvSpPr>
            <a:spLocks noChangeArrowheads="1"/>
          </p:cNvSpPr>
          <p:nvPr/>
        </p:nvSpPr>
        <p:spPr bwMode="auto">
          <a:xfrm>
            <a:off x="8812214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1" name="Oval 419"/>
          <p:cNvSpPr>
            <a:spLocks noChangeArrowheads="1"/>
          </p:cNvSpPr>
          <p:nvPr/>
        </p:nvSpPr>
        <p:spPr bwMode="auto">
          <a:xfrm>
            <a:off x="7934326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2" name="Oval 420"/>
          <p:cNvSpPr>
            <a:spLocks noChangeArrowheads="1"/>
          </p:cNvSpPr>
          <p:nvPr/>
        </p:nvSpPr>
        <p:spPr bwMode="auto">
          <a:xfrm>
            <a:off x="8435976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3" name="Oval 421"/>
          <p:cNvSpPr>
            <a:spLocks noChangeArrowheads="1"/>
          </p:cNvSpPr>
          <p:nvPr/>
        </p:nvSpPr>
        <p:spPr bwMode="auto">
          <a:xfrm>
            <a:off x="8624889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4" name="Oval 422"/>
          <p:cNvSpPr>
            <a:spLocks noChangeArrowheads="1"/>
          </p:cNvSpPr>
          <p:nvPr/>
        </p:nvSpPr>
        <p:spPr bwMode="auto">
          <a:xfrm>
            <a:off x="8185151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5" name="Oval 423"/>
          <p:cNvSpPr>
            <a:spLocks noChangeArrowheads="1"/>
          </p:cNvSpPr>
          <p:nvPr/>
        </p:nvSpPr>
        <p:spPr bwMode="auto">
          <a:xfrm>
            <a:off x="8812214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6" name="Oval 424"/>
          <p:cNvSpPr>
            <a:spLocks noChangeArrowheads="1"/>
          </p:cNvSpPr>
          <p:nvPr/>
        </p:nvSpPr>
        <p:spPr bwMode="auto">
          <a:xfrm>
            <a:off x="7934326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7" name="Oval 425"/>
          <p:cNvSpPr>
            <a:spLocks noChangeArrowheads="1"/>
          </p:cNvSpPr>
          <p:nvPr/>
        </p:nvSpPr>
        <p:spPr bwMode="auto">
          <a:xfrm>
            <a:off x="8435976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8" name="Oval 426"/>
          <p:cNvSpPr>
            <a:spLocks noChangeArrowheads="1"/>
          </p:cNvSpPr>
          <p:nvPr/>
        </p:nvSpPr>
        <p:spPr bwMode="auto">
          <a:xfrm>
            <a:off x="8624889" y="414972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79" name="Oval 427"/>
          <p:cNvSpPr>
            <a:spLocks noChangeArrowheads="1"/>
          </p:cNvSpPr>
          <p:nvPr/>
        </p:nvSpPr>
        <p:spPr bwMode="auto">
          <a:xfrm>
            <a:off x="8161339" y="381317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0" name="Oval 428"/>
          <p:cNvSpPr>
            <a:spLocks noChangeArrowheads="1"/>
          </p:cNvSpPr>
          <p:nvPr/>
        </p:nvSpPr>
        <p:spPr bwMode="auto">
          <a:xfrm>
            <a:off x="8789989" y="3813175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1" name="Oval 429"/>
          <p:cNvSpPr>
            <a:spLocks noChangeArrowheads="1"/>
          </p:cNvSpPr>
          <p:nvPr/>
        </p:nvSpPr>
        <p:spPr bwMode="auto">
          <a:xfrm>
            <a:off x="7910514" y="381317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2" name="Oval 430"/>
          <p:cNvSpPr>
            <a:spLocks noChangeArrowheads="1"/>
          </p:cNvSpPr>
          <p:nvPr/>
        </p:nvSpPr>
        <p:spPr bwMode="auto">
          <a:xfrm>
            <a:off x="8413750" y="3813175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3" name="Oval 431"/>
          <p:cNvSpPr>
            <a:spLocks noChangeArrowheads="1"/>
          </p:cNvSpPr>
          <p:nvPr/>
        </p:nvSpPr>
        <p:spPr bwMode="auto">
          <a:xfrm>
            <a:off x="8601076" y="381317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4" name="Oval 432"/>
          <p:cNvSpPr>
            <a:spLocks noChangeArrowheads="1"/>
          </p:cNvSpPr>
          <p:nvPr/>
        </p:nvSpPr>
        <p:spPr bwMode="auto">
          <a:xfrm>
            <a:off x="8161339" y="381317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5" name="Oval 433"/>
          <p:cNvSpPr>
            <a:spLocks noChangeArrowheads="1"/>
          </p:cNvSpPr>
          <p:nvPr/>
        </p:nvSpPr>
        <p:spPr bwMode="auto">
          <a:xfrm>
            <a:off x="8789989" y="3813175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6" name="Oval 434"/>
          <p:cNvSpPr>
            <a:spLocks noChangeArrowheads="1"/>
          </p:cNvSpPr>
          <p:nvPr/>
        </p:nvSpPr>
        <p:spPr bwMode="auto">
          <a:xfrm>
            <a:off x="7910514" y="381317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7" name="Oval 435"/>
          <p:cNvSpPr>
            <a:spLocks noChangeArrowheads="1"/>
          </p:cNvSpPr>
          <p:nvPr/>
        </p:nvSpPr>
        <p:spPr bwMode="auto">
          <a:xfrm>
            <a:off x="8413750" y="3813175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8" name="Oval 436"/>
          <p:cNvSpPr>
            <a:spLocks noChangeArrowheads="1"/>
          </p:cNvSpPr>
          <p:nvPr/>
        </p:nvSpPr>
        <p:spPr bwMode="auto">
          <a:xfrm>
            <a:off x="8601076" y="3813175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89" name="Rectangle 437"/>
          <p:cNvSpPr>
            <a:spLocks noChangeArrowheads="1"/>
          </p:cNvSpPr>
          <p:nvPr/>
        </p:nvSpPr>
        <p:spPr bwMode="auto">
          <a:xfrm>
            <a:off x="7816851" y="566102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0" name="Rectangle 438"/>
          <p:cNvSpPr>
            <a:spLocks noChangeArrowheads="1"/>
          </p:cNvSpPr>
          <p:nvPr/>
        </p:nvSpPr>
        <p:spPr bwMode="auto">
          <a:xfrm>
            <a:off x="7816851" y="6000750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1" name="Rectangle 439"/>
          <p:cNvSpPr>
            <a:spLocks noChangeArrowheads="1"/>
          </p:cNvSpPr>
          <p:nvPr/>
        </p:nvSpPr>
        <p:spPr bwMode="auto">
          <a:xfrm>
            <a:off x="7816851" y="6334125"/>
            <a:ext cx="1057275" cy="107950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2" name="Rectangle 440"/>
          <p:cNvSpPr>
            <a:spLocks noChangeArrowheads="1"/>
          </p:cNvSpPr>
          <p:nvPr/>
        </p:nvSpPr>
        <p:spPr bwMode="auto">
          <a:xfrm>
            <a:off x="7816851" y="6677026"/>
            <a:ext cx="1057275" cy="106363"/>
          </a:xfrm>
          <a:prstGeom prst="rect">
            <a:avLst/>
          </a:prstGeom>
          <a:solidFill>
            <a:srgbClr val="00AE00"/>
          </a:solidFill>
          <a:ln w="11113">
            <a:solidFill>
              <a:srgbClr val="00AE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3" name="Oval 441"/>
          <p:cNvSpPr>
            <a:spLocks noChangeArrowheads="1"/>
          </p:cNvSpPr>
          <p:nvPr/>
        </p:nvSpPr>
        <p:spPr bwMode="auto">
          <a:xfrm>
            <a:off x="8075614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4" name="Oval 442"/>
          <p:cNvSpPr>
            <a:spLocks noChangeArrowheads="1"/>
          </p:cNvSpPr>
          <p:nvPr/>
        </p:nvSpPr>
        <p:spPr bwMode="auto">
          <a:xfrm>
            <a:off x="8702676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5" name="Oval 443"/>
          <p:cNvSpPr>
            <a:spLocks noChangeArrowheads="1"/>
          </p:cNvSpPr>
          <p:nvPr/>
        </p:nvSpPr>
        <p:spPr bwMode="auto">
          <a:xfrm>
            <a:off x="7824789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6" name="Oval 444"/>
          <p:cNvSpPr>
            <a:spLocks noChangeArrowheads="1"/>
          </p:cNvSpPr>
          <p:nvPr/>
        </p:nvSpPr>
        <p:spPr bwMode="auto">
          <a:xfrm>
            <a:off x="8326439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7" name="Oval 445"/>
          <p:cNvSpPr>
            <a:spLocks noChangeArrowheads="1"/>
          </p:cNvSpPr>
          <p:nvPr/>
        </p:nvSpPr>
        <p:spPr bwMode="auto">
          <a:xfrm>
            <a:off x="8515350" y="5913439"/>
            <a:ext cx="52388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8" name="Oval 446"/>
          <p:cNvSpPr>
            <a:spLocks noChangeArrowheads="1"/>
          </p:cNvSpPr>
          <p:nvPr/>
        </p:nvSpPr>
        <p:spPr bwMode="auto">
          <a:xfrm>
            <a:off x="8075614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999" name="Oval 447"/>
          <p:cNvSpPr>
            <a:spLocks noChangeArrowheads="1"/>
          </p:cNvSpPr>
          <p:nvPr/>
        </p:nvSpPr>
        <p:spPr bwMode="auto">
          <a:xfrm>
            <a:off x="8702676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0" name="Oval 448"/>
          <p:cNvSpPr>
            <a:spLocks noChangeArrowheads="1"/>
          </p:cNvSpPr>
          <p:nvPr/>
        </p:nvSpPr>
        <p:spPr bwMode="auto">
          <a:xfrm>
            <a:off x="7824789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1" name="Oval 449"/>
          <p:cNvSpPr>
            <a:spLocks noChangeArrowheads="1"/>
          </p:cNvSpPr>
          <p:nvPr/>
        </p:nvSpPr>
        <p:spPr bwMode="auto">
          <a:xfrm>
            <a:off x="8326439" y="5913439"/>
            <a:ext cx="53975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2" name="Oval 450"/>
          <p:cNvSpPr>
            <a:spLocks noChangeArrowheads="1"/>
          </p:cNvSpPr>
          <p:nvPr/>
        </p:nvSpPr>
        <p:spPr bwMode="auto">
          <a:xfrm>
            <a:off x="8515350" y="5913439"/>
            <a:ext cx="52388" cy="58737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3" name="Oval 451"/>
          <p:cNvSpPr>
            <a:spLocks noChangeArrowheads="1"/>
          </p:cNvSpPr>
          <p:nvPr/>
        </p:nvSpPr>
        <p:spPr bwMode="auto">
          <a:xfrm>
            <a:off x="8193089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4" name="Oval 452"/>
          <p:cNvSpPr>
            <a:spLocks noChangeArrowheads="1"/>
          </p:cNvSpPr>
          <p:nvPr/>
        </p:nvSpPr>
        <p:spPr bwMode="auto">
          <a:xfrm>
            <a:off x="8820151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5" name="Oval 453"/>
          <p:cNvSpPr>
            <a:spLocks noChangeArrowheads="1"/>
          </p:cNvSpPr>
          <p:nvPr/>
        </p:nvSpPr>
        <p:spPr bwMode="auto">
          <a:xfrm>
            <a:off x="7942264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6" name="Oval 454"/>
          <p:cNvSpPr>
            <a:spLocks noChangeArrowheads="1"/>
          </p:cNvSpPr>
          <p:nvPr/>
        </p:nvSpPr>
        <p:spPr bwMode="auto">
          <a:xfrm>
            <a:off x="8443914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7" name="Oval 455"/>
          <p:cNvSpPr>
            <a:spLocks noChangeArrowheads="1"/>
          </p:cNvSpPr>
          <p:nvPr/>
        </p:nvSpPr>
        <p:spPr bwMode="auto">
          <a:xfrm>
            <a:off x="8632826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8" name="Oval 456"/>
          <p:cNvSpPr>
            <a:spLocks noChangeArrowheads="1"/>
          </p:cNvSpPr>
          <p:nvPr/>
        </p:nvSpPr>
        <p:spPr bwMode="auto">
          <a:xfrm>
            <a:off x="8193089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09" name="Oval 457"/>
          <p:cNvSpPr>
            <a:spLocks noChangeArrowheads="1"/>
          </p:cNvSpPr>
          <p:nvPr/>
        </p:nvSpPr>
        <p:spPr bwMode="auto">
          <a:xfrm>
            <a:off x="8820151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0" name="Oval 458"/>
          <p:cNvSpPr>
            <a:spLocks noChangeArrowheads="1"/>
          </p:cNvSpPr>
          <p:nvPr/>
        </p:nvSpPr>
        <p:spPr bwMode="auto">
          <a:xfrm>
            <a:off x="7942264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1" name="Oval 459"/>
          <p:cNvSpPr>
            <a:spLocks noChangeArrowheads="1"/>
          </p:cNvSpPr>
          <p:nvPr/>
        </p:nvSpPr>
        <p:spPr bwMode="auto">
          <a:xfrm>
            <a:off x="8443914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2" name="Oval 460"/>
          <p:cNvSpPr>
            <a:spLocks noChangeArrowheads="1"/>
          </p:cNvSpPr>
          <p:nvPr/>
        </p:nvSpPr>
        <p:spPr bwMode="auto">
          <a:xfrm>
            <a:off x="8632826" y="58039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3" name="Oval 461"/>
          <p:cNvSpPr>
            <a:spLocks noChangeArrowheads="1"/>
          </p:cNvSpPr>
          <p:nvPr/>
        </p:nvSpPr>
        <p:spPr bwMode="auto">
          <a:xfrm>
            <a:off x="8083551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4" name="Oval 462"/>
          <p:cNvSpPr>
            <a:spLocks noChangeArrowheads="1"/>
          </p:cNvSpPr>
          <p:nvPr/>
        </p:nvSpPr>
        <p:spPr bwMode="auto">
          <a:xfrm>
            <a:off x="8710614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5" name="Oval 463"/>
          <p:cNvSpPr>
            <a:spLocks noChangeArrowheads="1"/>
          </p:cNvSpPr>
          <p:nvPr/>
        </p:nvSpPr>
        <p:spPr bwMode="auto">
          <a:xfrm>
            <a:off x="7832726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6" name="Oval 464"/>
          <p:cNvSpPr>
            <a:spLocks noChangeArrowheads="1"/>
          </p:cNvSpPr>
          <p:nvPr/>
        </p:nvSpPr>
        <p:spPr bwMode="auto">
          <a:xfrm>
            <a:off x="8334376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7" name="Oval 465"/>
          <p:cNvSpPr>
            <a:spLocks noChangeArrowheads="1"/>
          </p:cNvSpPr>
          <p:nvPr/>
        </p:nvSpPr>
        <p:spPr bwMode="auto">
          <a:xfrm>
            <a:off x="8523289" y="6243638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8" name="Oval 466"/>
          <p:cNvSpPr>
            <a:spLocks noChangeArrowheads="1"/>
          </p:cNvSpPr>
          <p:nvPr/>
        </p:nvSpPr>
        <p:spPr bwMode="auto">
          <a:xfrm>
            <a:off x="8083551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19" name="Oval 467"/>
          <p:cNvSpPr>
            <a:spLocks noChangeArrowheads="1"/>
          </p:cNvSpPr>
          <p:nvPr/>
        </p:nvSpPr>
        <p:spPr bwMode="auto">
          <a:xfrm>
            <a:off x="8710614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0" name="Oval 468"/>
          <p:cNvSpPr>
            <a:spLocks noChangeArrowheads="1"/>
          </p:cNvSpPr>
          <p:nvPr/>
        </p:nvSpPr>
        <p:spPr bwMode="auto">
          <a:xfrm>
            <a:off x="7832726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1" name="Oval 469"/>
          <p:cNvSpPr>
            <a:spLocks noChangeArrowheads="1"/>
          </p:cNvSpPr>
          <p:nvPr/>
        </p:nvSpPr>
        <p:spPr bwMode="auto">
          <a:xfrm>
            <a:off x="8334376" y="624363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2" name="Oval 470"/>
          <p:cNvSpPr>
            <a:spLocks noChangeArrowheads="1"/>
          </p:cNvSpPr>
          <p:nvPr/>
        </p:nvSpPr>
        <p:spPr bwMode="auto">
          <a:xfrm>
            <a:off x="8523289" y="6243638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3" name="Oval 471"/>
          <p:cNvSpPr>
            <a:spLocks noChangeArrowheads="1"/>
          </p:cNvSpPr>
          <p:nvPr/>
        </p:nvSpPr>
        <p:spPr bwMode="auto">
          <a:xfrm>
            <a:off x="8189914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4" name="Oval 472"/>
          <p:cNvSpPr>
            <a:spLocks noChangeArrowheads="1"/>
          </p:cNvSpPr>
          <p:nvPr/>
        </p:nvSpPr>
        <p:spPr bwMode="auto">
          <a:xfrm>
            <a:off x="8816976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5" name="Oval 473"/>
          <p:cNvSpPr>
            <a:spLocks noChangeArrowheads="1"/>
          </p:cNvSpPr>
          <p:nvPr/>
        </p:nvSpPr>
        <p:spPr bwMode="auto">
          <a:xfrm>
            <a:off x="7939089" y="6134100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6" name="Oval 474"/>
          <p:cNvSpPr>
            <a:spLocks noChangeArrowheads="1"/>
          </p:cNvSpPr>
          <p:nvPr/>
        </p:nvSpPr>
        <p:spPr bwMode="auto">
          <a:xfrm>
            <a:off x="8440739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7" name="Oval 475"/>
          <p:cNvSpPr>
            <a:spLocks noChangeArrowheads="1"/>
          </p:cNvSpPr>
          <p:nvPr/>
        </p:nvSpPr>
        <p:spPr bwMode="auto">
          <a:xfrm>
            <a:off x="8628064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8" name="Oval 476"/>
          <p:cNvSpPr>
            <a:spLocks noChangeArrowheads="1"/>
          </p:cNvSpPr>
          <p:nvPr/>
        </p:nvSpPr>
        <p:spPr bwMode="auto">
          <a:xfrm>
            <a:off x="8189914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29" name="Oval 477"/>
          <p:cNvSpPr>
            <a:spLocks noChangeArrowheads="1"/>
          </p:cNvSpPr>
          <p:nvPr/>
        </p:nvSpPr>
        <p:spPr bwMode="auto">
          <a:xfrm>
            <a:off x="8816976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0" name="Oval 478"/>
          <p:cNvSpPr>
            <a:spLocks noChangeArrowheads="1"/>
          </p:cNvSpPr>
          <p:nvPr/>
        </p:nvSpPr>
        <p:spPr bwMode="auto">
          <a:xfrm>
            <a:off x="7939089" y="6134100"/>
            <a:ext cx="52387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1" name="Oval 479"/>
          <p:cNvSpPr>
            <a:spLocks noChangeArrowheads="1"/>
          </p:cNvSpPr>
          <p:nvPr/>
        </p:nvSpPr>
        <p:spPr bwMode="auto">
          <a:xfrm>
            <a:off x="8440739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2" name="Oval 480"/>
          <p:cNvSpPr>
            <a:spLocks noChangeArrowheads="1"/>
          </p:cNvSpPr>
          <p:nvPr/>
        </p:nvSpPr>
        <p:spPr bwMode="auto">
          <a:xfrm>
            <a:off x="8628064" y="6134100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3" name="Oval 481"/>
          <p:cNvSpPr>
            <a:spLocks noChangeArrowheads="1"/>
          </p:cNvSpPr>
          <p:nvPr/>
        </p:nvSpPr>
        <p:spPr bwMode="auto">
          <a:xfrm>
            <a:off x="8075614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4" name="Oval 482"/>
          <p:cNvSpPr>
            <a:spLocks noChangeArrowheads="1"/>
          </p:cNvSpPr>
          <p:nvPr/>
        </p:nvSpPr>
        <p:spPr bwMode="auto">
          <a:xfrm>
            <a:off x="8702676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5" name="Oval 483"/>
          <p:cNvSpPr>
            <a:spLocks noChangeArrowheads="1"/>
          </p:cNvSpPr>
          <p:nvPr/>
        </p:nvSpPr>
        <p:spPr bwMode="auto">
          <a:xfrm>
            <a:off x="7824789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6" name="Oval 484"/>
          <p:cNvSpPr>
            <a:spLocks noChangeArrowheads="1"/>
          </p:cNvSpPr>
          <p:nvPr/>
        </p:nvSpPr>
        <p:spPr bwMode="auto">
          <a:xfrm>
            <a:off x="8326439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7" name="Oval 485"/>
          <p:cNvSpPr>
            <a:spLocks noChangeArrowheads="1"/>
          </p:cNvSpPr>
          <p:nvPr/>
        </p:nvSpPr>
        <p:spPr bwMode="auto">
          <a:xfrm>
            <a:off x="8515350" y="6580188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8" name="Oval 486"/>
          <p:cNvSpPr>
            <a:spLocks noChangeArrowheads="1"/>
          </p:cNvSpPr>
          <p:nvPr/>
        </p:nvSpPr>
        <p:spPr bwMode="auto">
          <a:xfrm>
            <a:off x="8075614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39" name="Oval 487"/>
          <p:cNvSpPr>
            <a:spLocks noChangeArrowheads="1"/>
          </p:cNvSpPr>
          <p:nvPr/>
        </p:nvSpPr>
        <p:spPr bwMode="auto">
          <a:xfrm>
            <a:off x="8702676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40" name="Oval 488"/>
          <p:cNvSpPr>
            <a:spLocks noChangeArrowheads="1"/>
          </p:cNvSpPr>
          <p:nvPr/>
        </p:nvSpPr>
        <p:spPr bwMode="auto">
          <a:xfrm>
            <a:off x="7824789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41" name="Oval 489"/>
          <p:cNvSpPr>
            <a:spLocks noChangeArrowheads="1"/>
          </p:cNvSpPr>
          <p:nvPr/>
        </p:nvSpPr>
        <p:spPr bwMode="auto">
          <a:xfrm>
            <a:off x="8326439" y="6580188"/>
            <a:ext cx="53975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042" name="Oval 490"/>
          <p:cNvSpPr>
            <a:spLocks noChangeArrowheads="1"/>
          </p:cNvSpPr>
          <p:nvPr/>
        </p:nvSpPr>
        <p:spPr bwMode="auto">
          <a:xfrm>
            <a:off x="8515350" y="6580188"/>
            <a:ext cx="52388" cy="57150"/>
          </a:xfrm>
          <a:prstGeom prst="ellipse">
            <a:avLst/>
          </a:prstGeom>
          <a:solidFill>
            <a:srgbClr val="FC0128"/>
          </a:solidFill>
          <a:ln w="11113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4043" name="Group 491"/>
          <p:cNvGrpSpPr>
            <a:grpSpLocks/>
          </p:cNvGrpSpPr>
          <p:nvPr/>
        </p:nvGrpSpPr>
        <p:grpSpPr bwMode="auto">
          <a:xfrm>
            <a:off x="7942263" y="6470650"/>
            <a:ext cx="931862" cy="57150"/>
            <a:chOff x="2525" y="4064"/>
            <a:chExt cx="587" cy="36"/>
          </a:xfrm>
        </p:grpSpPr>
        <p:sp>
          <p:nvSpPr>
            <p:cNvPr id="24044" name="Oval 492"/>
            <p:cNvSpPr>
              <a:spLocks noChangeArrowheads="1"/>
            </p:cNvSpPr>
            <p:nvPr/>
          </p:nvSpPr>
          <p:spPr bwMode="auto">
            <a:xfrm>
              <a:off x="2683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45" name="Oval 493"/>
            <p:cNvSpPr>
              <a:spLocks noChangeArrowheads="1"/>
            </p:cNvSpPr>
            <p:nvPr/>
          </p:nvSpPr>
          <p:spPr bwMode="auto">
            <a:xfrm>
              <a:off x="3078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46" name="Oval 494"/>
            <p:cNvSpPr>
              <a:spLocks noChangeArrowheads="1"/>
            </p:cNvSpPr>
            <p:nvPr/>
          </p:nvSpPr>
          <p:spPr bwMode="auto">
            <a:xfrm>
              <a:off x="2525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47" name="Oval 495"/>
            <p:cNvSpPr>
              <a:spLocks noChangeArrowheads="1"/>
            </p:cNvSpPr>
            <p:nvPr/>
          </p:nvSpPr>
          <p:spPr bwMode="auto">
            <a:xfrm>
              <a:off x="2841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48" name="Oval 496"/>
            <p:cNvSpPr>
              <a:spLocks noChangeArrowheads="1"/>
            </p:cNvSpPr>
            <p:nvPr/>
          </p:nvSpPr>
          <p:spPr bwMode="auto">
            <a:xfrm>
              <a:off x="2960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49" name="Oval 497"/>
            <p:cNvSpPr>
              <a:spLocks noChangeArrowheads="1"/>
            </p:cNvSpPr>
            <p:nvPr/>
          </p:nvSpPr>
          <p:spPr bwMode="auto">
            <a:xfrm>
              <a:off x="2683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50" name="Oval 498"/>
            <p:cNvSpPr>
              <a:spLocks noChangeArrowheads="1"/>
            </p:cNvSpPr>
            <p:nvPr/>
          </p:nvSpPr>
          <p:spPr bwMode="auto">
            <a:xfrm>
              <a:off x="3078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51" name="Oval 499"/>
            <p:cNvSpPr>
              <a:spLocks noChangeArrowheads="1"/>
            </p:cNvSpPr>
            <p:nvPr/>
          </p:nvSpPr>
          <p:spPr bwMode="auto">
            <a:xfrm>
              <a:off x="2525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52" name="Oval 500"/>
            <p:cNvSpPr>
              <a:spLocks noChangeArrowheads="1"/>
            </p:cNvSpPr>
            <p:nvPr/>
          </p:nvSpPr>
          <p:spPr bwMode="auto">
            <a:xfrm>
              <a:off x="2841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053" name="Oval 501"/>
            <p:cNvSpPr>
              <a:spLocks noChangeArrowheads="1"/>
            </p:cNvSpPr>
            <p:nvPr/>
          </p:nvSpPr>
          <p:spPr bwMode="auto">
            <a:xfrm>
              <a:off x="2960" y="4064"/>
              <a:ext cx="34" cy="36"/>
            </a:xfrm>
            <a:prstGeom prst="ellipse">
              <a:avLst/>
            </a:prstGeom>
            <a:solidFill>
              <a:srgbClr val="FC0128"/>
            </a:solidFill>
            <a:ln w="11113">
              <a:solidFill>
                <a:srgbClr val="FC012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4054" name="Rectangle 502"/>
          <p:cNvSpPr>
            <a:spLocks noChangeArrowheads="1"/>
          </p:cNvSpPr>
          <p:nvPr/>
        </p:nvSpPr>
        <p:spPr bwMode="auto">
          <a:xfrm>
            <a:off x="5975350" y="381635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 </a:t>
            </a:r>
            <a:endParaRPr lang="en-US" sz="1600" b="1">
              <a:latin typeface="Arial" charset="0"/>
            </a:endParaRPr>
          </a:p>
        </p:txBody>
      </p:sp>
      <p:sp>
        <p:nvSpPr>
          <p:cNvPr id="24057" name="Text Box 505"/>
          <p:cNvSpPr txBox="1">
            <a:spLocks noChangeArrowheads="1"/>
          </p:cNvSpPr>
          <p:nvPr/>
        </p:nvSpPr>
        <p:spPr bwMode="auto">
          <a:xfrm>
            <a:off x="1600200" y="2286000"/>
            <a:ext cx="3886200" cy="10620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>
                <a:latin typeface="Arial" charset="0"/>
              </a:rPr>
              <a:t>Ni(OH)</a:t>
            </a:r>
            <a:r>
              <a:rPr lang="fr-FR" b="1" baseline="-25000">
                <a:latin typeface="Arial" charset="0"/>
              </a:rPr>
              <a:t>2</a:t>
            </a:r>
            <a:r>
              <a:rPr lang="fr-FR" sz="1600" b="1">
                <a:latin typeface="Arial" charset="0"/>
              </a:rPr>
              <a:t>         NiOOH + H</a:t>
            </a:r>
            <a:r>
              <a:rPr lang="fr-FR" b="1" baseline="30000">
                <a:latin typeface="Arial" charset="0"/>
              </a:rPr>
              <a:t>+</a:t>
            </a:r>
            <a:r>
              <a:rPr lang="fr-FR" sz="1600" b="1">
                <a:latin typeface="Arial" charset="0"/>
              </a:rPr>
              <a:t> + e</a:t>
            </a:r>
            <a:r>
              <a:rPr lang="fr-FR" b="1" baseline="30000">
                <a:latin typeface="Arial" charset="0"/>
              </a:rPr>
              <a:t>-</a:t>
            </a:r>
            <a:endParaRPr lang="en-US" b="1" baseline="300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fr-FR" sz="1600" b="1">
                <a:latin typeface="Arial" charset="0"/>
              </a:rPr>
              <a:t>Ni(OH)</a:t>
            </a:r>
            <a:r>
              <a:rPr lang="fr-FR" b="1" baseline="-25000">
                <a:latin typeface="Arial" charset="0"/>
              </a:rPr>
              <a:t>2</a:t>
            </a:r>
            <a:r>
              <a:rPr lang="fr-FR" sz="1600" b="1">
                <a:latin typeface="Arial" charset="0"/>
              </a:rPr>
              <a:t> + OH</a:t>
            </a:r>
            <a:r>
              <a:rPr lang="fr-FR" sz="1600" b="1" baseline="30000">
                <a:latin typeface="Arial" charset="0"/>
              </a:rPr>
              <a:t>- </a:t>
            </a:r>
            <a:r>
              <a:rPr lang="fr-FR" sz="1600" b="1">
                <a:latin typeface="Arial" charset="0"/>
              </a:rPr>
              <a:t>       NiOOH + H</a:t>
            </a:r>
            <a:r>
              <a:rPr lang="fr-FR" b="1" baseline="-25000">
                <a:latin typeface="Arial" charset="0"/>
              </a:rPr>
              <a:t>2</a:t>
            </a:r>
            <a:r>
              <a:rPr lang="fr-FR" b="1">
                <a:latin typeface="Arial" charset="0"/>
              </a:rPr>
              <a:t>O</a:t>
            </a:r>
            <a:r>
              <a:rPr lang="fr-FR" sz="1600" b="1">
                <a:latin typeface="Arial" charset="0"/>
              </a:rPr>
              <a:t> + e</a:t>
            </a:r>
            <a:r>
              <a:rPr lang="fr-FR" b="1" baseline="30000">
                <a:latin typeface="Arial" charset="0"/>
              </a:rPr>
              <a:t>-</a:t>
            </a:r>
            <a:endParaRPr lang="en-US" b="1" baseline="300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b="1" baseline="30000">
              <a:latin typeface="Arial" charset="0"/>
            </a:endParaRPr>
          </a:p>
        </p:txBody>
      </p:sp>
      <p:sp>
        <p:nvSpPr>
          <p:cNvPr id="24058" name="Text Box 506"/>
          <p:cNvSpPr txBox="1">
            <a:spLocks noChangeArrowheads="1"/>
          </p:cNvSpPr>
          <p:nvPr/>
        </p:nvSpPr>
        <p:spPr bwMode="auto">
          <a:xfrm>
            <a:off x="1676400" y="4745038"/>
            <a:ext cx="3733800" cy="1046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600" b="1">
                <a:latin typeface="Arial" charset="0"/>
              </a:rPr>
              <a:t>Cd(OH)</a:t>
            </a:r>
            <a:r>
              <a:rPr lang="fr-FR" b="1" baseline="-25000">
                <a:latin typeface="Arial" charset="0"/>
              </a:rPr>
              <a:t>2</a:t>
            </a:r>
            <a:r>
              <a:rPr lang="fr-FR" sz="1600" b="1">
                <a:latin typeface="Arial" charset="0"/>
              </a:rPr>
              <a:t> + 2 e</a:t>
            </a:r>
            <a:r>
              <a:rPr lang="fr-FR" b="1" baseline="30000">
                <a:latin typeface="Arial" charset="0"/>
              </a:rPr>
              <a:t>-</a:t>
            </a:r>
            <a:r>
              <a:rPr lang="fr-FR" sz="1600" b="1">
                <a:latin typeface="Arial" charset="0"/>
              </a:rPr>
              <a:t> + 2 H</a:t>
            </a:r>
            <a:r>
              <a:rPr lang="fr-FR" b="1" baseline="30000">
                <a:latin typeface="Arial" charset="0"/>
              </a:rPr>
              <a:t>+</a:t>
            </a:r>
            <a:r>
              <a:rPr lang="fr-FR" sz="1600" b="1">
                <a:latin typeface="Arial" charset="0"/>
              </a:rPr>
              <a:t>      Cd + 2 H</a:t>
            </a:r>
            <a:r>
              <a:rPr lang="fr-FR" b="1" baseline="-25000">
                <a:latin typeface="Arial" charset="0"/>
              </a:rPr>
              <a:t>2</a:t>
            </a:r>
            <a:r>
              <a:rPr lang="fr-FR" sz="1600" b="1">
                <a:latin typeface="Arial" charset="0"/>
              </a:rPr>
              <a:t>O</a:t>
            </a:r>
          </a:p>
          <a:p>
            <a:endParaRPr lang="fr-FR" sz="1600" b="1">
              <a:latin typeface="Arial" charset="0"/>
            </a:endParaRPr>
          </a:p>
          <a:p>
            <a:r>
              <a:rPr lang="fr-FR" sz="1600" b="1">
                <a:latin typeface="Arial" charset="0"/>
              </a:rPr>
              <a:t>Cd(OH)</a:t>
            </a:r>
            <a:r>
              <a:rPr lang="fr-FR" b="1" baseline="-25000">
                <a:latin typeface="Arial" charset="0"/>
              </a:rPr>
              <a:t>2</a:t>
            </a:r>
            <a:r>
              <a:rPr lang="fr-FR" sz="1600" b="1">
                <a:latin typeface="Arial" charset="0"/>
              </a:rPr>
              <a:t> + 2 e</a:t>
            </a:r>
            <a:r>
              <a:rPr lang="fr-FR" b="1" baseline="30000">
                <a:latin typeface="Arial" charset="0"/>
              </a:rPr>
              <a:t>-</a:t>
            </a:r>
            <a:r>
              <a:rPr lang="fr-FR" sz="1600" b="1">
                <a:latin typeface="Arial" charset="0"/>
              </a:rPr>
              <a:t> 	Cd + 2 OH</a:t>
            </a:r>
            <a:r>
              <a:rPr lang="fr-FR" sz="1600" b="1" baseline="30000">
                <a:latin typeface="Arial" charset="0"/>
              </a:rPr>
              <a:t>- </a:t>
            </a:r>
            <a:endParaRPr lang="en-US" b="1" baseline="30000">
              <a:latin typeface="Arial" charset="0"/>
            </a:endParaRPr>
          </a:p>
          <a:p>
            <a:endParaRPr lang="en-US" b="1" baseline="30000">
              <a:latin typeface="Arial" charset="0"/>
            </a:endParaRPr>
          </a:p>
        </p:txBody>
      </p:sp>
      <p:sp>
        <p:nvSpPr>
          <p:cNvPr id="24059" name="Line 507"/>
          <p:cNvSpPr>
            <a:spLocks noChangeShapeType="1"/>
          </p:cNvSpPr>
          <p:nvPr/>
        </p:nvSpPr>
        <p:spPr bwMode="auto">
          <a:xfrm>
            <a:off x="2590801" y="24384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60" name="Line 508"/>
          <p:cNvSpPr>
            <a:spLocks noChangeShapeType="1"/>
          </p:cNvSpPr>
          <p:nvPr/>
        </p:nvSpPr>
        <p:spPr bwMode="auto">
          <a:xfrm>
            <a:off x="3886201" y="48768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62" name="Text Box 510"/>
          <p:cNvSpPr txBox="1">
            <a:spLocks noChangeArrowheads="1"/>
          </p:cNvSpPr>
          <p:nvPr/>
        </p:nvSpPr>
        <p:spPr bwMode="auto">
          <a:xfrm>
            <a:off x="1703388" y="1"/>
            <a:ext cx="932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Fonctionnement des principaux générateurs – Les batteries alcalines</a:t>
            </a:r>
          </a:p>
          <a:p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L’accumulateur </a:t>
            </a:r>
            <a:r>
              <a:rPr lang="fr-FR" sz="2000" dirty="0" err="1">
                <a:solidFill>
                  <a:schemeClr val="accent2"/>
                </a:solidFill>
                <a:latin typeface="Comic Sans MS" pitchFamily="66" charset="0"/>
              </a:rPr>
              <a:t>Nichel</a:t>
            </a:r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-Cadmium :          					</a:t>
            </a:r>
          </a:p>
        </p:txBody>
      </p:sp>
      <p:sp>
        <p:nvSpPr>
          <p:cNvPr id="24063" name="Line 511"/>
          <p:cNvSpPr>
            <a:spLocks noChangeShapeType="1"/>
          </p:cNvSpPr>
          <p:nvPr/>
        </p:nvSpPr>
        <p:spPr bwMode="auto">
          <a:xfrm>
            <a:off x="1631951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64" name="Line 512"/>
          <p:cNvSpPr>
            <a:spLocks noChangeShapeType="1"/>
          </p:cNvSpPr>
          <p:nvPr/>
        </p:nvSpPr>
        <p:spPr bwMode="auto">
          <a:xfrm>
            <a:off x="3124201" y="28194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65" name="Line 513"/>
          <p:cNvSpPr>
            <a:spLocks noChangeShapeType="1"/>
          </p:cNvSpPr>
          <p:nvPr/>
        </p:nvSpPr>
        <p:spPr bwMode="auto">
          <a:xfrm>
            <a:off x="3276601" y="54102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24066" name="Group 514"/>
          <p:cNvGrpSpPr>
            <a:grpSpLocks/>
          </p:cNvGrpSpPr>
          <p:nvPr/>
        </p:nvGrpSpPr>
        <p:grpSpPr bwMode="auto">
          <a:xfrm>
            <a:off x="5257801" y="1050926"/>
            <a:ext cx="365125" cy="701675"/>
            <a:chOff x="1896" y="3494"/>
            <a:chExt cx="230" cy="442"/>
          </a:xfrm>
        </p:grpSpPr>
        <p:sp>
          <p:nvSpPr>
            <p:cNvPr id="24067" name="Oval 515"/>
            <p:cNvSpPr>
              <a:spLocks noChangeArrowheads="1"/>
            </p:cNvSpPr>
            <p:nvPr/>
          </p:nvSpPr>
          <p:spPr bwMode="auto">
            <a:xfrm>
              <a:off x="1896" y="3653"/>
              <a:ext cx="220" cy="22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068" name="Text Box 516"/>
            <p:cNvSpPr txBox="1">
              <a:spLocks noChangeArrowheads="1"/>
            </p:cNvSpPr>
            <p:nvPr/>
          </p:nvSpPr>
          <p:spPr bwMode="auto">
            <a:xfrm>
              <a:off x="1903" y="3494"/>
              <a:ext cx="22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-</a:t>
              </a:r>
              <a:endParaRPr lang="fr-FR"/>
            </a:p>
          </p:txBody>
        </p:sp>
      </p:grpSp>
      <p:grpSp>
        <p:nvGrpSpPr>
          <p:cNvPr id="24069" name="Group 517"/>
          <p:cNvGrpSpPr>
            <a:grpSpLocks/>
          </p:cNvGrpSpPr>
          <p:nvPr/>
        </p:nvGrpSpPr>
        <p:grpSpPr bwMode="auto">
          <a:xfrm>
            <a:off x="9051930" y="1050926"/>
            <a:ext cx="439738" cy="708025"/>
            <a:chOff x="2910" y="3517"/>
            <a:chExt cx="277" cy="446"/>
          </a:xfrm>
        </p:grpSpPr>
        <p:sp>
          <p:nvSpPr>
            <p:cNvPr id="24070" name="Oval 518"/>
            <p:cNvSpPr>
              <a:spLocks noChangeArrowheads="1"/>
            </p:cNvSpPr>
            <p:nvPr/>
          </p:nvSpPr>
          <p:spPr bwMode="auto">
            <a:xfrm>
              <a:off x="2944" y="3643"/>
              <a:ext cx="220" cy="220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071" name="Text Box 519"/>
            <p:cNvSpPr txBox="1">
              <a:spLocks noChangeArrowheads="1"/>
            </p:cNvSpPr>
            <p:nvPr/>
          </p:nvSpPr>
          <p:spPr bwMode="auto">
            <a:xfrm>
              <a:off x="2910" y="3517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+</a:t>
              </a:r>
              <a:endParaRPr lang="fr-FR"/>
            </a:p>
          </p:txBody>
        </p:sp>
      </p:grpSp>
      <p:sp>
        <p:nvSpPr>
          <p:cNvPr id="24072" name="Rectangle 520"/>
          <p:cNvSpPr>
            <a:spLocks noChangeArrowheads="1"/>
          </p:cNvSpPr>
          <p:nvPr/>
        </p:nvSpPr>
        <p:spPr bwMode="auto">
          <a:xfrm>
            <a:off x="1524001" y="685801"/>
            <a:ext cx="9252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Arial" charset="0"/>
              </a:rPr>
              <a:t>1.25 </a:t>
            </a:r>
            <a:r>
              <a:rPr lang="fr-FR" sz="2000" dirty="0">
                <a:latin typeface="Arial" charset="0"/>
              </a:rPr>
              <a:t>V</a:t>
            </a:r>
          </a:p>
        </p:txBody>
      </p:sp>
      <p:sp>
        <p:nvSpPr>
          <p:cNvPr id="24073" name="Rectangle 521"/>
          <p:cNvSpPr>
            <a:spLocks noChangeArrowheads="1"/>
          </p:cNvSpPr>
          <p:nvPr/>
        </p:nvSpPr>
        <p:spPr bwMode="auto">
          <a:xfrm>
            <a:off x="5622926" y="304800"/>
            <a:ext cx="5173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chemeClr val="accent1"/>
                </a:solidFill>
                <a:latin typeface="Arial" charset="0"/>
              </a:rPr>
              <a:t>Cd/Cd(OH)</a:t>
            </a:r>
            <a:r>
              <a:rPr lang="fr-FR" sz="2000" baseline="-25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fr-FR" sz="2000">
                <a:solidFill>
                  <a:schemeClr val="accent1"/>
                </a:solidFill>
                <a:latin typeface="Arial" charset="0"/>
              </a:rPr>
              <a:t> / KOHaqueux / NiOOH/Ni(OH)</a:t>
            </a:r>
            <a:r>
              <a:rPr lang="fr-FR" sz="2000" baseline="-25000">
                <a:solidFill>
                  <a:schemeClr val="accent1"/>
                </a:solidFill>
                <a:latin typeface="Arial" charset="0"/>
              </a:rPr>
              <a:t>2</a:t>
            </a:r>
          </a:p>
        </p:txBody>
      </p:sp>
      <p:sp>
        <p:nvSpPr>
          <p:cNvPr id="24074" name="Line 522"/>
          <p:cNvSpPr>
            <a:spLocks noChangeShapeType="1"/>
          </p:cNvSpPr>
          <p:nvPr/>
        </p:nvSpPr>
        <p:spPr bwMode="auto">
          <a:xfrm flipH="1">
            <a:off x="2590801" y="25146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75" name="Line 523"/>
          <p:cNvSpPr>
            <a:spLocks noChangeShapeType="1"/>
          </p:cNvSpPr>
          <p:nvPr/>
        </p:nvSpPr>
        <p:spPr bwMode="auto">
          <a:xfrm flipH="1">
            <a:off x="3810001" y="49530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76" name="Line 524"/>
          <p:cNvSpPr>
            <a:spLocks noChangeShapeType="1"/>
          </p:cNvSpPr>
          <p:nvPr/>
        </p:nvSpPr>
        <p:spPr bwMode="auto">
          <a:xfrm flipH="1">
            <a:off x="3124201" y="28956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077" name="Line 525"/>
          <p:cNvSpPr>
            <a:spLocks noChangeShapeType="1"/>
          </p:cNvSpPr>
          <p:nvPr/>
        </p:nvSpPr>
        <p:spPr bwMode="auto">
          <a:xfrm flipH="1">
            <a:off x="3200401" y="548640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7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75" name="Group 667"/>
          <p:cNvGrpSpPr>
            <a:grpSpLocks/>
          </p:cNvGrpSpPr>
          <p:nvPr/>
        </p:nvGrpSpPr>
        <p:grpSpPr bwMode="auto">
          <a:xfrm>
            <a:off x="2384427" y="3784602"/>
            <a:ext cx="1882775" cy="930275"/>
            <a:chOff x="9552" y="9648"/>
            <a:chExt cx="1186" cy="586"/>
          </a:xfrm>
        </p:grpSpPr>
        <p:grpSp>
          <p:nvGrpSpPr>
            <p:cNvPr id="18076" name="Group 668"/>
            <p:cNvGrpSpPr>
              <a:grpSpLocks/>
            </p:cNvGrpSpPr>
            <p:nvPr/>
          </p:nvGrpSpPr>
          <p:grpSpPr bwMode="auto">
            <a:xfrm>
              <a:off x="9569" y="9648"/>
              <a:ext cx="1152" cy="250"/>
              <a:chOff x="10368" y="9730"/>
              <a:chExt cx="1152" cy="250"/>
            </a:xfrm>
          </p:grpSpPr>
          <p:sp>
            <p:nvSpPr>
              <p:cNvPr id="18077" name="Line 669"/>
              <p:cNvSpPr>
                <a:spLocks noChangeShapeType="1"/>
              </p:cNvSpPr>
              <p:nvPr/>
            </p:nvSpPr>
            <p:spPr bwMode="auto">
              <a:xfrm>
                <a:off x="10368" y="9855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078" name="Text Box 670"/>
              <p:cNvSpPr txBox="1">
                <a:spLocks noChangeArrowheads="1"/>
              </p:cNvSpPr>
              <p:nvPr/>
            </p:nvSpPr>
            <p:spPr bwMode="auto">
              <a:xfrm>
                <a:off x="10663" y="9730"/>
                <a:ext cx="85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fr-FR" sz="2000">
                    <a:solidFill>
                      <a:srgbClr val="FF3300"/>
                    </a:solidFill>
                    <a:latin typeface="Arial" charset="0"/>
                  </a:rPr>
                  <a:t>: Charge</a:t>
                </a:r>
                <a:endParaRPr lang="fr-FR" sz="2000">
                  <a:latin typeface="Arial" charset="0"/>
                </a:endParaRPr>
              </a:p>
            </p:txBody>
          </p:sp>
        </p:grpSp>
        <p:sp>
          <p:nvSpPr>
            <p:cNvPr id="18079" name="Line 671"/>
            <p:cNvSpPr>
              <a:spLocks noChangeShapeType="1"/>
            </p:cNvSpPr>
            <p:nvPr/>
          </p:nvSpPr>
          <p:spPr bwMode="auto">
            <a:xfrm flipH="1">
              <a:off x="9552" y="10109"/>
              <a:ext cx="24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080" name="Text Box 672"/>
            <p:cNvSpPr txBox="1">
              <a:spLocks noChangeArrowheads="1"/>
            </p:cNvSpPr>
            <p:nvPr/>
          </p:nvSpPr>
          <p:spPr bwMode="auto">
            <a:xfrm>
              <a:off x="9840" y="9984"/>
              <a:ext cx="8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dirty="0">
                  <a:solidFill>
                    <a:schemeClr val="accent2"/>
                  </a:solidFill>
                  <a:latin typeface="Arial" charset="0"/>
                </a:rPr>
                <a:t>: Décharge</a:t>
              </a:r>
            </a:p>
          </p:txBody>
        </p:sp>
      </p:grpSp>
      <p:grpSp>
        <p:nvGrpSpPr>
          <p:cNvPr id="18081" name="Group 673"/>
          <p:cNvGrpSpPr>
            <a:grpSpLocks/>
          </p:cNvGrpSpPr>
          <p:nvPr/>
        </p:nvGrpSpPr>
        <p:grpSpPr bwMode="auto">
          <a:xfrm>
            <a:off x="1631952" y="5108580"/>
            <a:ext cx="3865563" cy="1701801"/>
            <a:chOff x="5136" y="9411"/>
            <a:chExt cx="2435" cy="1072"/>
          </a:xfrm>
        </p:grpSpPr>
        <p:sp>
          <p:nvSpPr>
            <p:cNvPr id="18082" name="Text Box 674"/>
            <p:cNvSpPr txBox="1">
              <a:spLocks noChangeArrowheads="1"/>
            </p:cNvSpPr>
            <p:nvPr/>
          </p:nvSpPr>
          <p:spPr bwMode="auto">
            <a:xfrm>
              <a:off x="5136" y="9552"/>
              <a:ext cx="2435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dirty="0">
                  <a:latin typeface="Arial" charset="0"/>
                </a:rPr>
                <a:t>Ni(OH)</a:t>
              </a:r>
              <a:r>
                <a:rPr lang="fr-FR" baseline="-25000" dirty="0">
                  <a:latin typeface="Arial" charset="0"/>
                </a:rPr>
                <a:t>2</a:t>
              </a:r>
              <a:r>
                <a:rPr lang="fr-FR" dirty="0">
                  <a:latin typeface="Arial" charset="0"/>
                </a:rPr>
                <a:t> 	 </a:t>
              </a:r>
              <a:r>
                <a:rPr lang="fr-FR" dirty="0" smtClean="0">
                  <a:latin typeface="Arial" charset="0"/>
                </a:rPr>
                <a:t>	</a:t>
              </a:r>
              <a:r>
                <a:rPr lang="fr-FR" dirty="0" err="1" smtClean="0">
                  <a:latin typeface="Arial" charset="0"/>
                </a:rPr>
                <a:t>NiOOH</a:t>
              </a:r>
              <a:r>
                <a:rPr lang="fr-FR" dirty="0" smtClean="0">
                  <a:latin typeface="Arial" charset="0"/>
                </a:rPr>
                <a:t> </a:t>
              </a:r>
              <a:r>
                <a:rPr lang="fr-FR" dirty="0">
                  <a:latin typeface="Arial" charset="0"/>
                </a:rPr>
                <a:t>+ H</a:t>
              </a:r>
              <a:r>
                <a:rPr lang="fr-FR" baseline="30000" dirty="0">
                  <a:latin typeface="Arial" charset="0"/>
                </a:rPr>
                <a:t>+</a:t>
              </a:r>
              <a:r>
                <a:rPr lang="fr-FR" dirty="0">
                  <a:latin typeface="Arial" charset="0"/>
                </a:rPr>
                <a:t> +  e</a:t>
              </a:r>
              <a:r>
                <a:rPr lang="fr-FR" baseline="30000" dirty="0">
                  <a:latin typeface="Arial" charset="0"/>
                </a:rPr>
                <a:t>-</a:t>
              </a:r>
              <a:r>
                <a:rPr lang="fr-FR" dirty="0">
                  <a:latin typeface="Arial" charset="0"/>
                </a:rPr>
                <a:t> </a:t>
              </a:r>
            </a:p>
            <a:p>
              <a:endParaRPr lang="fr-FR" dirty="0">
                <a:latin typeface="Arial" charset="0"/>
              </a:endParaRPr>
            </a:p>
            <a:p>
              <a:endParaRPr lang="fr-FR" dirty="0" smtClean="0">
                <a:latin typeface="Arial" charset="0"/>
              </a:endParaRPr>
            </a:p>
            <a:p>
              <a:r>
                <a:rPr lang="fr-FR" dirty="0" smtClean="0">
                  <a:latin typeface="Arial" charset="0"/>
                </a:rPr>
                <a:t>M </a:t>
              </a:r>
              <a:r>
                <a:rPr lang="fr-FR" dirty="0">
                  <a:latin typeface="Arial" charset="0"/>
                </a:rPr>
                <a:t>+ H</a:t>
              </a:r>
              <a:r>
                <a:rPr lang="fr-FR" baseline="30000" dirty="0">
                  <a:latin typeface="Arial" charset="0"/>
                </a:rPr>
                <a:t>+</a:t>
              </a:r>
              <a:r>
                <a:rPr lang="fr-FR" dirty="0">
                  <a:latin typeface="Arial" charset="0"/>
                </a:rPr>
                <a:t> +  </a:t>
              </a:r>
              <a:r>
                <a:rPr lang="fr-FR" dirty="0" smtClean="0">
                  <a:latin typeface="Arial" charset="0"/>
                </a:rPr>
                <a:t>e</a:t>
              </a:r>
              <a:r>
                <a:rPr lang="fr-FR" baseline="30000" dirty="0" smtClean="0">
                  <a:latin typeface="Arial" charset="0"/>
                </a:rPr>
                <a:t>-	</a:t>
              </a:r>
              <a:r>
                <a:rPr lang="fr-FR" dirty="0" smtClean="0">
                  <a:latin typeface="Arial" charset="0"/>
                </a:rPr>
                <a:t> </a:t>
              </a:r>
              <a:r>
                <a:rPr lang="fr-FR" dirty="0">
                  <a:latin typeface="Arial" charset="0"/>
                </a:rPr>
                <a:t> </a:t>
              </a:r>
              <a:r>
                <a:rPr lang="fr-FR" dirty="0" smtClean="0">
                  <a:latin typeface="Arial" charset="0"/>
                </a:rPr>
                <a:t>               </a:t>
              </a:r>
              <a:r>
                <a:rPr lang="fr-FR" dirty="0" smtClean="0">
                  <a:latin typeface="Arial" charset="0"/>
                </a:rPr>
                <a:t>MH</a:t>
              </a:r>
              <a:endParaRPr lang="fr-FR" dirty="0"/>
            </a:p>
            <a:p>
              <a:endParaRPr lang="fr-FR" dirty="0">
                <a:latin typeface="Arial" charset="0"/>
              </a:endParaRPr>
            </a:p>
          </p:txBody>
        </p:sp>
        <p:sp>
          <p:nvSpPr>
            <p:cNvPr id="18083" name="Line 675"/>
            <p:cNvSpPr>
              <a:spLocks noChangeShapeType="1"/>
            </p:cNvSpPr>
            <p:nvPr/>
          </p:nvSpPr>
          <p:spPr bwMode="auto">
            <a:xfrm>
              <a:off x="6000" y="9648"/>
              <a:ext cx="2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084" name="Line 676"/>
            <p:cNvSpPr>
              <a:spLocks noChangeShapeType="1"/>
            </p:cNvSpPr>
            <p:nvPr/>
          </p:nvSpPr>
          <p:spPr bwMode="auto">
            <a:xfrm flipH="1">
              <a:off x="6000" y="9744"/>
              <a:ext cx="24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085" name="Line 677"/>
            <p:cNvSpPr>
              <a:spLocks noChangeShapeType="1"/>
            </p:cNvSpPr>
            <p:nvPr/>
          </p:nvSpPr>
          <p:spPr bwMode="auto">
            <a:xfrm>
              <a:off x="6480" y="10128"/>
              <a:ext cx="2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086" name="Line 678"/>
            <p:cNvSpPr>
              <a:spLocks noChangeShapeType="1"/>
            </p:cNvSpPr>
            <p:nvPr/>
          </p:nvSpPr>
          <p:spPr bwMode="auto">
            <a:xfrm flipH="1">
              <a:off x="6480" y="10224"/>
              <a:ext cx="24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087" name="Text Box 679"/>
            <p:cNvSpPr txBox="1">
              <a:spLocks noChangeArrowheads="1"/>
            </p:cNvSpPr>
            <p:nvPr/>
          </p:nvSpPr>
          <p:spPr bwMode="auto">
            <a:xfrm>
              <a:off x="5788" y="9411"/>
              <a:ext cx="7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 dirty="0">
                  <a:solidFill>
                    <a:srgbClr val="FF3300"/>
                  </a:solidFill>
                  <a:latin typeface="Arial" charset="0"/>
                </a:rPr>
                <a:t>Oxydation</a:t>
              </a:r>
              <a:endParaRPr lang="fr-FR" dirty="0"/>
            </a:p>
          </p:txBody>
        </p:sp>
        <p:sp>
          <p:nvSpPr>
            <p:cNvPr id="18088" name="Text Box 680"/>
            <p:cNvSpPr txBox="1">
              <a:spLocks noChangeArrowheads="1"/>
            </p:cNvSpPr>
            <p:nvPr/>
          </p:nvSpPr>
          <p:spPr bwMode="auto">
            <a:xfrm>
              <a:off x="6244" y="9897"/>
              <a:ext cx="81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 dirty="0" smtClean="0">
                  <a:solidFill>
                    <a:srgbClr val="FF3300"/>
                  </a:solidFill>
                  <a:latin typeface="Arial" charset="0"/>
                </a:rPr>
                <a:t>Réduction </a:t>
              </a:r>
              <a:endParaRPr lang="fr-FR" i="1" dirty="0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18089" name="Text Box 681"/>
            <p:cNvSpPr txBox="1">
              <a:spLocks noChangeArrowheads="1"/>
            </p:cNvSpPr>
            <p:nvPr/>
          </p:nvSpPr>
          <p:spPr bwMode="auto">
            <a:xfrm>
              <a:off x="5821" y="9740"/>
              <a:ext cx="7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chemeClr val="accent2"/>
                  </a:solidFill>
                  <a:latin typeface="Arial" charset="0"/>
                </a:rPr>
                <a:t>Réduction</a:t>
              </a:r>
            </a:p>
          </p:txBody>
        </p:sp>
        <p:sp>
          <p:nvSpPr>
            <p:cNvPr id="18090" name="Text Box 682"/>
            <p:cNvSpPr txBox="1">
              <a:spLocks noChangeArrowheads="1"/>
            </p:cNvSpPr>
            <p:nvPr/>
          </p:nvSpPr>
          <p:spPr bwMode="auto">
            <a:xfrm>
              <a:off x="6244" y="10219"/>
              <a:ext cx="7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chemeClr val="accent2"/>
                  </a:solidFill>
                  <a:latin typeface="Arial" charset="0"/>
                </a:rPr>
                <a:t>Oxydation</a:t>
              </a:r>
              <a:endParaRPr lang="fr-FR"/>
            </a:p>
          </p:txBody>
        </p:sp>
      </p:grpSp>
      <p:pic>
        <p:nvPicPr>
          <p:cNvPr id="18093" name="Picture 6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3426" y="304801"/>
            <a:ext cx="4854575" cy="647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097" name="Rectangle 689"/>
          <p:cNvSpPr>
            <a:spLocks noChangeArrowheads="1"/>
          </p:cNvSpPr>
          <p:nvPr/>
        </p:nvSpPr>
        <p:spPr bwMode="auto">
          <a:xfrm>
            <a:off x="5519739" y="0"/>
            <a:ext cx="4752975" cy="1125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094" name="Text Box 686"/>
          <p:cNvSpPr txBox="1">
            <a:spLocks noChangeArrowheads="1"/>
          </p:cNvSpPr>
          <p:nvPr/>
        </p:nvSpPr>
        <p:spPr bwMode="auto">
          <a:xfrm>
            <a:off x="1703389" y="0"/>
            <a:ext cx="86661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chemeClr val="accent2"/>
                </a:solidFill>
                <a:latin typeface="Comic Sans MS" pitchFamily="66" charset="0"/>
              </a:rPr>
              <a:t>Fonctionnement </a:t>
            </a:r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des principaux générateurs – Les batteries alcalines</a:t>
            </a:r>
          </a:p>
          <a:p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L’accumulateur </a:t>
            </a:r>
            <a:r>
              <a:rPr lang="fr-FR" sz="2000" dirty="0" smtClean="0">
                <a:solidFill>
                  <a:schemeClr val="accent2"/>
                </a:solidFill>
                <a:latin typeface="Comic Sans MS" pitchFamily="66" charset="0"/>
              </a:rPr>
              <a:t>Nickel-Hydrure </a:t>
            </a:r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métallique</a:t>
            </a:r>
          </a:p>
        </p:txBody>
      </p:sp>
      <p:sp>
        <p:nvSpPr>
          <p:cNvPr id="18095" name="Line 687"/>
          <p:cNvSpPr>
            <a:spLocks noChangeShapeType="1"/>
          </p:cNvSpPr>
          <p:nvPr/>
        </p:nvSpPr>
        <p:spPr bwMode="auto">
          <a:xfrm>
            <a:off x="1631951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098" name="Rectangle 690"/>
          <p:cNvSpPr>
            <a:spLocks noChangeArrowheads="1"/>
          </p:cNvSpPr>
          <p:nvPr/>
        </p:nvSpPr>
        <p:spPr bwMode="auto">
          <a:xfrm>
            <a:off x="1524000" y="669925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 dirty="0">
                <a:latin typeface="Arial" charset="0"/>
                <a:sym typeface="Monotype Sorts" pitchFamily="2" charset="2"/>
              </a:rPr>
              <a:t>	</a:t>
            </a:r>
            <a:r>
              <a:rPr lang="fr-FR" sz="2000" dirty="0">
                <a:latin typeface="Arial" charset="0"/>
              </a:rPr>
              <a:t>	</a:t>
            </a:r>
          </a:p>
          <a:p>
            <a:r>
              <a:rPr lang="fr-FR" sz="2000" dirty="0">
                <a:latin typeface="Arial" charset="0"/>
              </a:rPr>
              <a:t>M (</a:t>
            </a:r>
            <a:r>
              <a:rPr lang="fr-FR" sz="2000" dirty="0" err="1">
                <a:latin typeface="Arial" charset="0"/>
              </a:rPr>
              <a:t>AB</a:t>
            </a:r>
            <a:r>
              <a:rPr lang="fr-FR" sz="2000" baseline="-25000" dirty="0" err="1">
                <a:latin typeface="Arial" charset="0"/>
              </a:rPr>
              <a:t>n</a:t>
            </a:r>
            <a:r>
              <a:rPr lang="fr-FR" sz="2000" baseline="-25000" dirty="0">
                <a:latin typeface="Arial" charset="0"/>
              </a:rPr>
              <a:t> ,</a:t>
            </a:r>
            <a:r>
              <a:rPr lang="fr-FR" sz="2000" dirty="0">
                <a:latin typeface="Arial" charset="0"/>
              </a:rPr>
              <a:t>LaNi</a:t>
            </a:r>
            <a:r>
              <a:rPr lang="fr-FR" sz="2000" baseline="-25000" dirty="0">
                <a:latin typeface="Arial" charset="0"/>
              </a:rPr>
              <a:t>5</a:t>
            </a:r>
            <a:r>
              <a:rPr lang="fr-FR" sz="2000" dirty="0">
                <a:latin typeface="Arial" charset="0"/>
              </a:rPr>
              <a:t> )= </a:t>
            </a:r>
            <a:r>
              <a:rPr lang="fr-FR" sz="2000" dirty="0">
                <a:solidFill>
                  <a:schemeClr val="accent1"/>
                </a:solidFill>
                <a:latin typeface="Arial" charset="0"/>
              </a:rPr>
              <a:t>composé intermétallique, </a:t>
            </a:r>
          </a:p>
          <a:p>
            <a:r>
              <a:rPr lang="fr-FR" sz="2000" dirty="0">
                <a:solidFill>
                  <a:schemeClr val="accent1"/>
                </a:solidFill>
                <a:latin typeface="Arial" charset="0"/>
              </a:rPr>
              <a:t>intercale réversiblement l ’hydrogène</a:t>
            </a:r>
          </a:p>
          <a:p>
            <a:r>
              <a:rPr lang="fr-FR" sz="2000" i="1" dirty="0">
                <a:solidFill>
                  <a:srgbClr val="FF3300"/>
                </a:solidFill>
                <a:latin typeface="Arial" charset="0"/>
                <a:sym typeface="Monotype Sorts" pitchFamily="2" charset="2"/>
              </a:rPr>
              <a:t>Problèmes au niveau des hydrures</a:t>
            </a:r>
            <a:r>
              <a:rPr lang="fr-FR" sz="2000" dirty="0">
                <a:latin typeface="Arial" charset="0"/>
                <a:sym typeface="Monotype Sorts" pitchFamily="2" charset="2"/>
              </a:rPr>
              <a:t> :</a:t>
            </a:r>
          </a:p>
          <a:p>
            <a:r>
              <a:rPr lang="fr-FR" sz="2000" dirty="0">
                <a:latin typeface="Arial" charset="0"/>
                <a:sym typeface="Monotype Sorts" pitchFamily="2" charset="2"/>
              </a:rPr>
              <a:t>Broyage électrochimique 	</a:t>
            </a:r>
          </a:p>
          <a:p>
            <a:r>
              <a:rPr lang="fr-FR" sz="2000" dirty="0">
                <a:latin typeface="Arial" charset="0"/>
                <a:sym typeface="Monotype Sorts" pitchFamily="2" charset="2"/>
              </a:rPr>
              <a:t>perte de la connexion électrique)</a:t>
            </a:r>
          </a:p>
          <a:p>
            <a:r>
              <a:rPr lang="fr-FR" sz="2000" dirty="0">
                <a:latin typeface="Arial" charset="0"/>
                <a:sym typeface="Monotype Sorts" pitchFamily="2" charset="2"/>
              </a:rPr>
              <a:t>Corrosion (formation d ’oxydes)</a:t>
            </a:r>
          </a:p>
          <a:p>
            <a:r>
              <a:rPr lang="fr-FR" sz="2000" dirty="0">
                <a:latin typeface="Arial" charset="0"/>
                <a:sym typeface="Monotype Sorts" pitchFamily="2" charset="2"/>
              </a:rPr>
              <a:t> lors de la décharge</a:t>
            </a:r>
            <a:endParaRPr lang="fr-FR" sz="2000" dirty="0">
              <a:latin typeface="Arial" charset="0"/>
            </a:endParaRPr>
          </a:p>
          <a:p>
            <a:endParaRPr lang="fr-FR" sz="2000" dirty="0">
              <a:latin typeface="Arial" charset="0"/>
            </a:endParaRPr>
          </a:p>
        </p:txBody>
      </p:sp>
      <p:grpSp>
        <p:nvGrpSpPr>
          <p:cNvPr id="18099" name="Group 691"/>
          <p:cNvGrpSpPr>
            <a:grpSpLocks/>
          </p:cNvGrpSpPr>
          <p:nvPr/>
        </p:nvGrpSpPr>
        <p:grpSpPr bwMode="auto">
          <a:xfrm>
            <a:off x="8975730" y="927101"/>
            <a:ext cx="439738" cy="708025"/>
            <a:chOff x="2910" y="3517"/>
            <a:chExt cx="277" cy="446"/>
          </a:xfrm>
        </p:grpSpPr>
        <p:sp>
          <p:nvSpPr>
            <p:cNvPr id="18100" name="Oval 692"/>
            <p:cNvSpPr>
              <a:spLocks noChangeArrowheads="1"/>
            </p:cNvSpPr>
            <p:nvPr/>
          </p:nvSpPr>
          <p:spPr bwMode="auto">
            <a:xfrm>
              <a:off x="2944" y="3643"/>
              <a:ext cx="220" cy="220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101" name="Text Box 693"/>
            <p:cNvSpPr txBox="1">
              <a:spLocks noChangeArrowheads="1"/>
            </p:cNvSpPr>
            <p:nvPr/>
          </p:nvSpPr>
          <p:spPr bwMode="auto">
            <a:xfrm>
              <a:off x="2910" y="3517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+</a:t>
              </a:r>
              <a:endParaRPr lang="fr-FR"/>
            </a:p>
          </p:txBody>
        </p:sp>
      </p:grpSp>
      <p:grpSp>
        <p:nvGrpSpPr>
          <p:cNvPr id="18102" name="Group 694"/>
          <p:cNvGrpSpPr>
            <a:grpSpLocks/>
          </p:cNvGrpSpPr>
          <p:nvPr/>
        </p:nvGrpSpPr>
        <p:grpSpPr bwMode="auto">
          <a:xfrm>
            <a:off x="6816726" y="908051"/>
            <a:ext cx="365125" cy="701675"/>
            <a:chOff x="1896" y="3494"/>
            <a:chExt cx="230" cy="442"/>
          </a:xfrm>
        </p:grpSpPr>
        <p:sp>
          <p:nvSpPr>
            <p:cNvPr id="18103" name="Oval 695"/>
            <p:cNvSpPr>
              <a:spLocks noChangeArrowheads="1"/>
            </p:cNvSpPr>
            <p:nvPr/>
          </p:nvSpPr>
          <p:spPr bwMode="auto">
            <a:xfrm>
              <a:off x="1896" y="3653"/>
              <a:ext cx="220" cy="22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104" name="Text Box 696"/>
            <p:cNvSpPr txBox="1">
              <a:spLocks noChangeArrowheads="1"/>
            </p:cNvSpPr>
            <p:nvPr/>
          </p:nvSpPr>
          <p:spPr bwMode="auto">
            <a:xfrm>
              <a:off x="1903" y="3494"/>
              <a:ext cx="22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-</a:t>
              </a:r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73992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27" name="Picture 1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817563"/>
            <a:ext cx="4445000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630" name="Text Box 198"/>
          <p:cNvSpPr txBox="1">
            <a:spLocks noChangeArrowheads="1"/>
          </p:cNvSpPr>
          <p:nvPr/>
        </p:nvSpPr>
        <p:spPr bwMode="auto">
          <a:xfrm>
            <a:off x="6084888" y="4306888"/>
            <a:ext cx="4583112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latin typeface="Arial" charset="0"/>
              </a:rPr>
              <a:t>LiCoO</a:t>
            </a:r>
            <a:r>
              <a:rPr lang="fr-FR" sz="2000" baseline="-25000">
                <a:latin typeface="Arial" charset="0"/>
              </a:rPr>
              <a:t>2</a:t>
            </a:r>
            <a:r>
              <a:rPr lang="fr-FR">
                <a:latin typeface="Arial" charset="0"/>
              </a:rPr>
              <a:t> 	            </a:t>
            </a:r>
            <a:r>
              <a:rPr lang="fr-FR" sz="2000">
                <a:latin typeface="Arial" charset="0"/>
              </a:rPr>
              <a:t>Li</a:t>
            </a:r>
            <a:r>
              <a:rPr lang="fr-FR" sz="2000" baseline="-25000">
                <a:latin typeface="Arial" charset="0"/>
              </a:rPr>
              <a:t>1-x</a:t>
            </a:r>
            <a:r>
              <a:rPr lang="fr-FR" sz="2000">
                <a:latin typeface="Arial" charset="0"/>
              </a:rPr>
              <a:t>CoO</a:t>
            </a:r>
            <a:r>
              <a:rPr lang="fr-FR" sz="2000" baseline="-25000">
                <a:latin typeface="Arial" charset="0"/>
              </a:rPr>
              <a:t>2</a:t>
            </a:r>
            <a:r>
              <a:rPr lang="fr-FR" sz="2000">
                <a:latin typeface="Arial" charset="0"/>
              </a:rPr>
              <a:t> + x Li</a:t>
            </a:r>
            <a:r>
              <a:rPr lang="fr-FR" sz="2000" baseline="30000">
                <a:latin typeface="Arial" charset="0"/>
              </a:rPr>
              <a:t>+</a:t>
            </a:r>
          </a:p>
          <a:p>
            <a:r>
              <a:rPr lang="fr-FR" sz="2000" baseline="30000">
                <a:latin typeface="Arial" charset="0"/>
              </a:rPr>
              <a:t>			</a:t>
            </a:r>
            <a:r>
              <a:rPr lang="fr-FR" sz="2000">
                <a:latin typeface="Arial" charset="0"/>
              </a:rPr>
              <a:t> + x e</a:t>
            </a:r>
            <a:r>
              <a:rPr lang="fr-FR" sz="2000" baseline="30000">
                <a:latin typeface="Arial" charset="0"/>
              </a:rPr>
              <a:t>-</a:t>
            </a:r>
            <a:r>
              <a:rPr lang="fr-FR" sz="2000">
                <a:latin typeface="Arial" charset="0"/>
              </a:rPr>
              <a:t> </a:t>
            </a:r>
          </a:p>
          <a:p>
            <a:endParaRPr lang="fr-FR" sz="2000">
              <a:latin typeface="Arial" charset="0"/>
            </a:endParaRPr>
          </a:p>
          <a:p>
            <a:endParaRPr lang="fr-FR" sz="2000">
              <a:latin typeface="Arial" charset="0"/>
            </a:endParaRPr>
          </a:p>
          <a:p>
            <a:endParaRPr lang="fr-FR" sz="2000">
              <a:latin typeface="Arial" charset="0"/>
            </a:endParaRPr>
          </a:p>
          <a:p>
            <a:endParaRPr lang="fr-FR" sz="2000">
              <a:latin typeface="Arial" charset="0"/>
            </a:endParaRPr>
          </a:p>
          <a:p>
            <a:r>
              <a:rPr lang="fr-FR" sz="2000">
                <a:latin typeface="Arial" charset="0"/>
              </a:rPr>
              <a:t>C + x Li</a:t>
            </a:r>
            <a:r>
              <a:rPr lang="fr-FR" sz="2000" baseline="30000">
                <a:latin typeface="Arial" charset="0"/>
              </a:rPr>
              <a:t>+</a:t>
            </a:r>
            <a:r>
              <a:rPr lang="fr-FR" sz="2000">
                <a:latin typeface="Arial" charset="0"/>
              </a:rPr>
              <a:t> + x e</a:t>
            </a:r>
            <a:r>
              <a:rPr lang="fr-FR" sz="2000" baseline="30000">
                <a:latin typeface="Arial" charset="0"/>
              </a:rPr>
              <a:t>-</a:t>
            </a:r>
            <a:r>
              <a:rPr lang="fr-FR" sz="2000">
                <a:latin typeface="Arial" charset="0"/>
              </a:rPr>
              <a:t>    	          Li</a:t>
            </a:r>
            <a:r>
              <a:rPr lang="fr-FR" sz="2000" baseline="-25000">
                <a:latin typeface="Arial" charset="0"/>
              </a:rPr>
              <a:t>x</a:t>
            </a:r>
            <a:r>
              <a:rPr lang="fr-FR" sz="2000">
                <a:latin typeface="Arial" charset="0"/>
              </a:rPr>
              <a:t>C</a:t>
            </a:r>
            <a:endParaRPr lang="fr-FR" sz="2000"/>
          </a:p>
          <a:p>
            <a:endParaRPr lang="fr-FR">
              <a:latin typeface="Arial" charset="0"/>
            </a:endParaRPr>
          </a:p>
        </p:txBody>
      </p:sp>
      <p:sp>
        <p:nvSpPr>
          <p:cNvPr id="18631" name="Line 199"/>
          <p:cNvSpPr>
            <a:spLocks noChangeShapeType="1"/>
          </p:cNvSpPr>
          <p:nvPr/>
        </p:nvSpPr>
        <p:spPr bwMode="auto">
          <a:xfrm>
            <a:off x="7304088" y="4459288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632" name="Line 200"/>
          <p:cNvSpPr>
            <a:spLocks noChangeShapeType="1"/>
          </p:cNvSpPr>
          <p:nvPr/>
        </p:nvSpPr>
        <p:spPr bwMode="auto">
          <a:xfrm flipH="1">
            <a:off x="7304088" y="4611688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633" name="Text Box 201"/>
          <p:cNvSpPr txBox="1">
            <a:spLocks noChangeArrowheads="1"/>
          </p:cNvSpPr>
          <p:nvPr/>
        </p:nvSpPr>
        <p:spPr bwMode="auto">
          <a:xfrm>
            <a:off x="6877050" y="4089401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>
                <a:solidFill>
                  <a:srgbClr val="FF3300"/>
                </a:solidFill>
                <a:latin typeface="Arial" charset="0"/>
              </a:rPr>
              <a:t>Oxydation</a:t>
            </a:r>
            <a:endParaRPr lang="fr-FR"/>
          </a:p>
        </p:txBody>
      </p:sp>
      <p:sp>
        <p:nvSpPr>
          <p:cNvPr id="18634" name="Text Box 202"/>
          <p:cNvSpPr txBox="1">
            <a:spLocks noChangeArrowheads="1"/>
          </p:cNvSpPr>
          <p:nvPr/>
        </p:nvSpPr>
        <p:spPr bwMode="auto">
          <a:xfrm>
            <a:off x="6929438" y="4611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>
                <a:solidFill>
                  <a:schemeClr val="accent2"/>
                </a:solidFill>
                <a:latin typeface="Arial" charset="0"/>
              </a:rPr>
              <a:t>Réduction</a:t>
            </a:r>
          </a:p>
        </p:txBody>
      </p:sp>
      <p:grpSp>
        <p:nvGrpSpPr>
          <p:cNvPr id="18635" name="Group 203"/>
          <p:cNvGrpSpPr>
            <a:grpSpLocks/>
          </p:cNvGrpSpPr>
          <p:nvPr/>
        </p:nvGrpSpPr>
        <p:grpSpPr bwMode="auto">
          <a:xfrm>
            <a:off x="8472488" y="5942014"/>
            <a:ext cx="1212850" cy="877887"/>
            <a:chOff x="576" y="3518"/>
            <a:chExt cx="764" cy="553"/>
          </a:xfrm>
        </p:grpSpPr>
        <p:sp>
          <p:nvSpPr>
            <p:cNvPr id="18636" name="Line 204"/>
            <p:cNvSpPr>
              <a:spLocks noChangeShapeType="1"/>
            </p:cNvSpPr>
            <p:nvPr/>
          </p:nvSpPr>
          <p:spPr bwMode="auto">
            <a:xfrm>
              <a:off x="816" y="3744"/>
              <a:ext cx="2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37" name="Line 205"/>
            <p:cNvSpPr>
              <a:spLocks noChangeShapeType="1"/>
            </p:cNvSpPr>
            <p:nvPr/>
          </p:nvSpPr>
          <p:spPr bwMode="auto">
            <a:xfrm flipH="1">
              <a:off x="816" y="3840"/>
              <a:ext cx="24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38" name="Text Box 206"/>
            <p:cNvSpPr txBox="1">
              <a:spLocks noChangeArrowheads="1"/>
            </p:cNvSpPr>
            <p:nvPr/>
          </p:nvSpPr>
          <p:spPr bwMode="auto">
            <a:xfrm>
              <a:off x="576" y="3518"/>
              <a:ext cx="7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rgbClr val="FF3300"/>
                  </a:solidFill>
                  <a:latin typeface="Arial" charset="0"/>
                </a:rPr>
                <a:t>Réduction</a:t>
              </a:r>
            </a:p>
          </p:txBody>
        </p:sp>
        <p:sp>
          <p:nvSpPr>
            <p:cNvPr id="18639" name="Text Box 207"/>
            <p:cNvSpPr txBox="1">
              <a:spLocks noChangeArrowheads="1"/>
            </p:cNvSpPr>
            <p:nvPr/>
          </p:nvSpPr>
          <p:spPr bwMode="auto">
            <a:xfrm>
              <a:off x="576" y="3840"/>
              <a:ext cx="7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chemeClr val="accent2"/>
                  </a:solidFill>
                  <a:latin typeface="Arial" charset="0"/>
                </a:rPr>
                <a:t>Oxydation</a:t>
              </a:r>
              <a:endParaRPr lang="fr-FR"/>
            </a:p>
          </p:txBody>
        </p:sp>
      </p:grpSp>
      <p:grpSp>
        <p:nvGrpSpPr>
          <p:cNvPr id="18640" name="Group 208"/>
          <p:cNvGrpSpPr>
            <a:grpSpLocks/>
          </p:cNvGrpSpPr>
          <p:nvPr/>
        </p:nvGrpSpPr>
        <p:grpSpPr bwMode="auto">
          <a:xfrm>
            <a:off x="7526339" y="2846389"/>
            <a:ext cx="1882775" cy="930275"/>
            <a:chOff x="9552" y="9648"/>
            <a:chExt cx="1186" cy="586"/>
          </a:xfrm>
        </p:grpSpPr>
        <p:grpSp>
          <p:nvGrpSpPr>
            <p:cNvPr id="18641" name="Group 209"/>
            <p:cNvGrpSpPr>
              <a:grpSpLocks/>
            </p:cNvGrpSpPr>
            <p:nvPr/>
          </p:nvGrpSpPr>
          <p:grpSpPr bwMode="auto">
            <a:xfrm>
              <a:off x="9569" y="9648"/>
              <a:ext cx="1152" cy="250"/>
              <a:chOff x="10368" y="9730"/>
              <a:chExt cx="1152" cy="250"/>
            </a:xfrm>
          </p:grpSpPr>
          <p:sp>
            <p:nvSpPr>
              <p:cNvPr id="18642" name="Line 210"/>
              <p:cNvSpPr>
                <a:spLocks noChangeShapeType="1"/>
              </p:cNvSpPr>
              <p:nvPr/>
            </p:nvSpPr>
            <p:spPr bwMode="auto">
              <a:xfrm>
                <a:off x="10368" y="9855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643" name="Text Box 211"/>
              <p:cNvSpPr txBox="1">
                <a:spLocks noChangeArrowheads="1"/>
              </p:cNvSpPr>
              <p:nvPr/>
            </p:nvSpPr>
            <p:spPr bwMode="auto">
              <a:xfrm>
                <a:off x="10663" y="9730"/>
                <a:ext cx="85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fr-FR" sz="2000">
                    <a:solidFill>
                      <a:srgbClr val="FF3300"/>
                    </a:solidFill>
                    <a:latin typeface="Arial" charset="0"/>
                  </a:rPr>
                  <a:t>: Charge</a:t>
                </a:r>
                <a:endParaRPr lang="fr-FR" sz="2000">
                  <a:latin typeface="Arial" charset="0"/>
                </a:endParaRPr>
              </a:p>
            </p:txBody>
          </p:sp>
        </p:grpSp>
        <p:sp>
          <p:nvSpPr>
            <p:cNvPr id="18644" name="Line 212"/>
            <p:cNvSpPr>
              <a:spLocks noChangeShapeType="1"/>
            </p:cNvSpPr>
            <p:nvPr/>
          </p:nvSpPr>
          <p:spPr bwMode="auto">
            <a:xfrm flipH="1">
              <a:off x="9552" y="10109"/>
              <a:ext cx="24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45" name="Text Box 213"/>
            <p:cNvSpPr txBox="1">
              <a:spLocks noChangeArrowheads="1"/>
            </p:cNvSpPr>
            <p:nvPr/>
          </p:nvSpPr>
          <p:spPr bwMode="auto">
            <a:xfrm>
              <a:off x="9840" y="9984"/>
              <a:ext cx="8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>
                  <a:solidFill>
                    <a:schemeClr val="accent2"/>
                  </a:solidFill>
                  <a:latin typeface="Arial" charset="0"/>
                </a:rPr>
                <a:t>: Décharge</a:t>
              </a:r>
            </a:p>
          </p:txBody>
        </p:sp>
      </p:grpSp>
      <p:sp>
        <p:nvSpPr>
          <p:cNvPr id="18647" name="Text Box 215"/>
          <p:cNvSpPr txBox="1">
            <a:spLocks noChangeArrowheads="1"/>
          </p:cNvSpPr>
          <p:nvPr/>
        </p:nvSpPr>
        <p:spPr bwMode="auto">
          <a:xfrm>
            <a:off x="1558248" y="0"/>
            <a:ext cx="913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chemeClr val="accent2"/>
                </a:solidFill>
                <a:latin typeface="Comic Sans MS" pitchFamily="66" charset="0"/>
              </a:rPr>
              <a:t>Fonctionnement </a:t>
            </a:r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des principaux générateurs – Les générateurs au lithium</a:t>
            </a:r>
          </a:p>
          <a:p>
            <a:r>
              <a:rPr lang="fr-FR" sz="2000" dirty="0" smtClean="0">
                <a:solidFill>
                  <a:schemeClr val="accent2"/>
                </a:solidFill>
                <a:latin typeface="Comic Sans MS" pitchFamily="66" charset="0"/>
              </a:rPr>
              <a:t>L’accumulateur </a:t>
            </a:r>
            <a:r>
              <a:rPr lang="fr-FR" sz="2000" dirty="0">
                <a:solidFill>
                  <a:schemeClr val="accent2"/>
                </a:solidFill>
                <a:latin typeface="Comic Sans MS" pitchFamily="66" charset="0"/>
              </a:rPr>
              <a:t>lithium - ion</a:t>
            </a:r>
          </a:p>
        </p:txBody>
      </p:sp>
      <p:sp>
        <p:nvSpPr>
          <p:cNvPr id="18649" name="Rectangle 217"/>
          <p:cNvSpPr>
            <a:spLocks noChangeArrowheads="1"/>
          </p:cNvSpPr>
          <p:nvPr/>
        </p:nvSpPr>
        <p:spPr bwMode="auto">
          <a:xfrm>
            <a:off x="1992313" y="765176"/>
            <a:ext cx="3816350" cy="792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8648" name="Line 216"/>
          <p:cNvSpPr>
            <a:spLocks noChangeShapeType="1"/>
          </p:cNvSpPr>
          <p:nvPr/>
        </p:nvSpPr>
        <p:spPr bwMode="auto">
          <a:xfrm>
            <a:off x="1486811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18650" name="Group 218"/>
          <p:cNvGrpSpPr>
            <a:grpSpLocks/>
          </p:cNvGrpSpPr>
          <p:nvPr/>
        </p:nvGrpSpPr>
        <p:grpSpPr bwMode="auto">
          <a:xfrm>
            <a:off x="6240468" y="3783014"/>
            <a:ext cx="439738" cy="708025"/>
            <a:chOff x="2910" y="3517"/>
            <a:chExt cx="277" cy="446"/>
          </a:xfrm>
        </p:grpSpPr>
        <p:sp>
          <p:nvSpPr>
            <p:cNvPr id="18651" name="Oval 219"/>
            <p:cNvSpPr>
              <a:spLocks noChangeArrowheads="1"/>
            </p:cNvSpPr>
            <p:nvPr/>
          </p:nvSpPr>
          <p:spPr bwMode="auto">
            <a:xfrm>
              <a:off x="2944" y="3643"/>
              <a:ext cx="220" cy="220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52" name="Text Box 220"/>
            <p:cNvSpPr txBox="1">
              <a:spLocks noChangeArrowheads="1"/>
            </p:cNvSpPr>
            <p:nvPr/>
          </p:nvSpPr>
          <p:spPr bwMode="auto">
            <a:xfrm>
              <a:off x="2910" y="3517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+</a:t>
              </a:r>
              <a:endParaRPr lang="fr-FR"/>
            </a:p>
          </p:txBody>
        </p:sp>
      </p:grpSp>
      <p:grpSp>
        <p:nvGrpSpPr>
          <p:cNvPr id="18653" name="Group 221"/>
          <p:cNvGrpSpPr>
            <a:grpSpLocks/>
          </p:cNvGrpSpPr>
          <p:nvPr/>
        </p:nvGrpSpPr>
        <p:grpSpPr bwMode="auto">
          <a:xfrm>
            <a:off x="6096001" y="5583239"/>
            <a:ext cx="365125" cy="701675"/>
            <a:chOff x="1896" y="3494"/>
            <a:chExt cx="230" cy="442"/>
          </a:xfrm>
        </p:grpSpPr>
        <p:sp>
          <p:nvSpPr>
            <p:cNvPr id="18654" name="Oval 222"/>
            <p:cNvSpPr>
              <a:spLocks noChangeArrowheads="1"/>
            </p:cNvSpPr>
            <p:nvPr/>
          </p:nvSpPr>
          <p:spPr bwMode="auto">
            <a:xfrm>
              <a:off x="1896" y="3653"/>
              <a:ext cx="220" cy="22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55" name="Text Box 223"/>
            <p:cNvSpPr txBox="1">
              <a:spLocks noChangeArrowheads="1"/>
            </p:cNvSpPr>
            <p:nvPr/>
          </p:nvSpPr>
          <p:spPr bwMode="auto">
            <a:xfrm>
              <a:off x="1903" y="3494"/>
              <a:ext cx="22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-</a:t>
              </a:r>
              <a:endParaRPr lang="fr-FR"/>
            </a:p>
          </p:txBody>
        </p:sp>
      </p:grpSp>
      <p:sp>
        <p:nvSpPr>
          <p:cNvPr id="18656" name="Text Box 224"/>
          <p:cNvSpPr txBox="1">
            <a:spLocks noChangeArrowheads="1"/>
          </p:cNvSpPr>
          <p:nvPr/>
        </p:nvSpPr>
        <p:spPr bwMode="auto">
          <a:xfrm>
            <a:off x="2619263" y="688976"/>
            <a:ext cx="70487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fr-FR" sz="2000" dirty="0">
                <a:solidFill>
                  <a:schemeClr val="accent1"/>
                </a:solidFill>
                <a:latin typeface="Arial" charset="0"/>
              </a:rPr>
              <a:t>/ Electrolyte liquide : Sel de Li dans un solvant organique / </a:t>
            </a:r>
          </a:p>
          <a:p>
            <a:pPr algn="ctr"/>
            <a:endParaRPr lang="fr-FR" sz="2000" dirty="0">
              <a:solidFill>
                <a:schemeClr val="accent1"/>
              </a:solidFill>
              <a:latin typeface="Arial" charset="0"/>
            </a:endParaRPr>
          </a:p>
        </p:txBody>
      </p:sp>
      <p:grpSp>
        <p:nvGrpSpPr>
          <p:cNvPr id="18657" name="Group 225"/>
          <p:cNvGrpSpPr>
            <a:grpSpLocks/>
          </p:cNvGrpSpPr>
          <p:nvPr/>
        </p:nvGrpSpPr>
        <p:grpSpPr bwMode="auto">
          <a:xfrm>
            <a:off x="10194930" y="533401"/>
            <a:ext cx="439738" cy="708025"/>
            <a:chOff x="2910" y="3517"/>
            <a:chExt cx="277" cy="446"/>
          </a:xfrm>
        </p:grpSpPr>
        <p:sp>
          <p:nvSpPr>
            <p:cNvPr id="18658" name="Oval 226"/>
            <p:cNvSpPr>
              <a:spLocks noChangeArrowheads="1"/>
            </p:cNvSpPr>
            <p:nvPr/>
          </p:nvSpPr>
          <p:spPr bwMode="auto">
            <a:xfrm>
              <a:off x="2944" y="3643"/>
              <a:ext cx="220" cy="220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59" name="Text Box 227"/>
            <p:cNvSpPr txBox="1">
              <a:spLocks noChangeArrowheads="1"/>
            </p:cNvSpPr>
            <p:nvPr/>
          </p:nvSpPr>
          <p:spPr bwMode="auto">
            <a:xfrm>
              <a:off x="2910" y="3517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>
                  <a:solidFill>
                    <a:schemeClr val="bg1"/>
                  </a:solidFill>
                </a:rPr>
                <a:t>+</a:t>
              </a:r>
              <a:endParaRPr lang="fr-FR"/>
            </a:p>
          </p:txBody>
        </p:sp>
      </p:grpSp>
      <p:grpSp>
        <p:nvGrpSpPr>
          <p:cNvPr id="18660" name="Group 228"/>
          <p:cNvGrpSpPr>
            <a:grpSpLocks/>
          </p:cNvGrpSpPr>
          <p:nvPr/>
        </p:nvGrpSpPr>
        <p:grpSpPr bwMode="auto">
          <a:xfrm>
            <a:off x="1752601" y="457201"/>
            <a:ext cx="365125" cy="701675"/>
            <a:chOff x="1896" y="3494"/>
            <a:chExt cx="230" cy="442"/>
          </a:xfrm>
        </p:grpSpPr>
        <p:sp>
          <p:nvSpPr>
            <p:cNvPr id="18661" name="Oval 229"/>
            <p:cNvSpPr>
              <a:spLocks noChangeArrowheads="1"/>
            </p:cNvSpPr>
            <p:nvPr/>
          </p:nvSpPr>
          <p:spPr bwMode="auto">
            <a:xfrm>
              <a:off x="1896" y="3653"/>
              <a:ext cx="220" cy="22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662" name="Text Box 230"/>
            <p:cNvSpPr txBox="1">
              <a:spLocks noChangeArrowheads="1"/>
            </p:cNvSpPr>
            <p:nvPr/>
          </p:nvSpPr>
          <p:spPr bwMode="auto">
            <a:xfrm>
              <a:off x="1903" y="3494"/>
              <a:ext cx="22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 dirty="0">
                  <a:solidFill>
                    <a:schemeClr val="bg1"/>
                  </a:solidFill>
                </a:rPr>
                <a:t>-</a:t>
              </a:r>
              <a:endParaRPr lang="fr-FR" dirty="0"/>
            </a:p>
          </p:txBody>
        </p:sp>
      </p:grpSp>
      <p:sp>
        <p:nvSpPr>
          <p:cNvPr id="18663" name="Text Box 231"/>
          <p:cNvSpPr txBox="1">
            <a:spLocks noChangeArrowheads="1"/>
          </p:cNvSpPr>
          <p:nvPr/>
        </p:nvSpPr>
        <p:spPr bwMode="auto">
          <a:xfrm>
            <a:off x="7315201" y="1700213"/>
            <a:ext cx="3385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chemeClr val="accent1"/>
                </a:solidFill>
                <a:latin typeface="Arial" charset="0"/>
                <a:cs typeface="Arial" charset="0"/>
                <a:sym typeface="Symbol" pitchFamily="18" charset="2"/>
              </a:rPr>
              <a:t>matériaux lamellaires LiMO</a:t>
            </a:r>
            <a:r>
              <a:rPr lang="fr-FR" sz="2000" baseline="-25000">
                <a:solidFill>
                  <a:schemeClr val="accent1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endParaRPr lang="fr-FR" sz="2000">
              <a:solidFill>
                <a:schemeClr val="accent1"/>
              </a:solidFill>
              <a:latin typeface="Arial" charset="0"/>
              <a:cs typeface="Arial" charset="0"/>
              <a:sym typeface="Symbol" pitchFamily="18" charset="2"/>
            </a:endParaRPr>
          </a:p>
          <a:p>
            <a:endParaRPr lang="fr-FR" sz="2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18664" name="Line 232"/>
          <p:cNvSpPr>
            <a:spLocks noChangeShapeType="1"/>
          </p:cNvSpPr>
          <p:nvPr/>
        </p:nvSpPr>
        <p:spPr bwMode="auto">
          <a:xfrm flipH="1">
            <a:off x="9807579" y="1052513"/>
            <a:ext cx="3603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665" name="Line 233"/>
          <p:cNvSpPr>
            <a:spLocks noChangeShapeType="1"/>
          </p:cNvSpPr>
          <p:nvPr/>
        </p:nvSpPr>
        <p:spPr bwMode="auto">
          <a:xfrm>
            <a:off x="1958918" y="1158876"/>
            <a:ext cx="396873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667" name="Rectangle 235"/>
          <p:cNvSpPr>
            <a:spLocks noChangeArrowheads="1"/>
          </p:cNvSpPr>
          <p:nvPr/>
        </p:nvSpPr>
        <p:spPr bwMode="auto">
          <a:xfrm>
            <a:off x="3733800" y="3016250"/>
            <a:ext cx="1030288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latin typeface="Arial" charset="0"/>
              </a:rPr>
              <a:t>Li</a:t>
            </a:r>
            <a:r>
              <a:rPr lang="fr-FR" sz="1600" baseline="-25000">
                <a:latin typeface="Arial" charset="0"/>
              </a:rPr>
              <a:t>1-x</a:t>
            </a:r>
            <a:r>
              <a:rPr lang="fr-FR" sz="1600">
                <a:latin typeface="Arial" charset="0"/>
              </a:rPr>
              <a:t>CoO</a:t>
            </a:r>
            <a:r>
              <a:rPr lang="fr-FR" sz="1600" baseline="-25000"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933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270</Words>
  <Application>Microsoft Office PowerPoint</Application>
  <PresentationFormat>Grand écran</PresentationFormat>
  <Paragraphs>168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Monotype Sorts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Liliane Guerlou-Demourgues</dc:creator>
  <cp:lastModifiedBy>Liliane Guerlou-Demourgues</cp:lastModifiedBy>
  <cp:revision>2</cp:revision>
  <dcterms:created xsi:type="dcterms:W3CDTF">2015-12-16T16:27:51Z</dcterms:created>
  <dcterms:modified xsi:type="dcterms:W3CDTF">2015-12-17T07:31:53Z</dcterms:modified>
</cp:coreProperties>
</file>