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7" r:id="rId5"/>
    <p:sldId id="258" r:id="rId6"/>
    <p:sldId id="259" r:id="rId7"/>
  </p:sldIdLst>
  <p:sldSz cx="10693400" cy="7561263"/>
  <p:notesSz cx="7099300" cy="10234613"/>
  <p:defaultTextStyle>
    <a:defPPr>
      <a:defRPr lang="fr-FR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374" y="-102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D31D-2F94-47F9-815E-0D91E562EE71}" type="datetimeFigureOut">
              <a:rPr lang="fr-FR" smtClean="0"/>
              <a:t>20/08/2020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EE4C-3AF8-43FB-A540-B6793F1E81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1163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D31D-2F94-47F9-815E-0D91E562EE71}" type="datetimeFigureOut">
              <a:rPr lang="fr-FR" smtClean="0"/>
              <a:t>20/08/2020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EE4C-3AF8-43FB-A540-B6793F1E81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438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52715" y="302803"/>
            <a:ext cx="2406015" cy="645157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670" y="302803"/>
            <a:ext cx="7039822" cy="645157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D31D-2F94-47F9-815E-0D91E562EE71}" type="datetimeFigureOut">
              <a:rPr lang="fr-FR" smtClean="0"/>
              <a:t>20/08/2020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EE4C-3AF8-43FB-A540-B6793F1E81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4217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D31D-2F94-47F9-815E-0D91E562EE71}" type="datetimeFigureOut">
              <a:rPr lang="fr-FR" smtClean="0"/>
              <a:t>20/08/2020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EE4C-3AF8-43FB-A540-B6793F1E81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461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D31D-2F94-47F9-815E-0D91E562EE71}" type="datetimeFigureOut">
              <a:rPr lang="fr-FR" smtClean="0"/>
              <a:t>20/08/2020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EE4C-3AF8-43FB-A540-B6793F1E81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876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D31D-2F94-47F9-815E-0D91E562EE71}" type="datetimeFigureOut">
              <a:rPr lang="fr-FR" smtClean="0"/>
              <a:t>20/08/2020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EE4C-3AF8-43FB-A540-B6793F1E81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624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D31D-2F94-47F9-815E-0D91E562EE71}" type="datetimeFigureOut">
              <a:rPr lang="fr-FR" smtClean="0"/>
              <a:t>20/08/2020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EE4C-3AF8-43FB-A540-B6793F1E81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350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D31D-2F94-47F9-815E-0D91E562EE71}" type="datetimeFigureOut">
              <a:rPr lang="fr-FR" smtClean="0"/>
              <a:t>20/08/2020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EE4C-3AF8-43FB-A540-B6793F1E81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340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D31D-2F94-47F9-815E-0D91E562EE71}" type="datetimeFigureOut">
              <a:rPr lang="fr-FR" smtClean="0"/>
              <a:t>20/08/2020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EE4C-3AF8-43FB-A540-B6793F1E81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59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0" y="301050"/>
            <a:ext cx="3518055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823" y="301052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D31D-2F94-47F9-815E-0D91E562EE71}" type="datetimeFigureOut">
              <a:rPr lang="fr-FR" smtClean="0"/>
              <a:t>20/08/2020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EE4C-3AF8-43FB-A540-B6793F1E81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910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1D31D-2F94-47F9-815E-0D91E562EE71}" type="datetimeFigureOut">
              <a:rPr lang="fr-FR" smtClean="0"/>
              <a:t>20/08/2020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0EE4C-3AF8-43FB-A540-B6793F1E81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52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1D31D-2F94-47F9-815E-0D91E562EE71}" type="datetimeFigureOut">
              <a:rPr lang="fr-FR" smtClean="0"/>
              <a:t>20/08/2020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0EE4C-3AF8-43FB-A540-B6793F1E81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5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569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à coins arrondis 2053"/>
          <p:cNvSpPr/>
          <p:nvPr/>
        </p:nvSpPr>
        <p:spPr>
          <a:xfrm>
            <a:off x="306140" y="180231"/>
            <a:ext cx="2664296" cy="72728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5" name="Image 205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41" b="98966" l="2417" r="97382">
                        <a14:foregroundMark x1="53172" y1="5791" x2="25076" y2="17477"/>
                        <a14:foregroundMark x1="19436" y1="23578" x2="6647" y2="38676"/>
                        <a14:foregroundMark x1="12890" y1="42606" x2="7251" y2="62565"/>
                        <a14:foregroundMark x1="13797" y1="64426" x2="17321" y2="73940"/>
                        <a14:foregroundMark x1="24270" y1="80972" x2="38570" y2="91107"/>
                        <a14:foregroundMark x1="38570" y1="91107" x2="59517" y2="89245"/>
                        <a14:foregroundMark x1="60020" y1="89245" x2="78550" y2="80041"/>
                        <a14:foregroundMark x1="49648" y1="9824" x2="75629" y2="15615"/>
                        <a14:foregroundMark x1="75932" y1="19338" x2="91138" y2="42606"/>
                        <a14:foregroundMark x1="91138" y1="44778" x2="87815" y2="66908"/>
                        <a14:foregroundMark x1="82477" y1="69286" x2="78550" y2="748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0" y="200671"/>
            <a:ext cx="2822274" cy="2748378"/>
          </a:xfrm>
          <a:prstGeom prst="rect">
            <a:avLst/>
          </a:prstGeom>
        </p:spPr>
      </p:pic>
      <p:sp>
        <p:nvSpPr>
          <p:cNvPr id="107" name="Rectangle à coins arrondis 106"/>
          <p:cNvSpPr/>
          <p:nvPr/>
        </p:nvSpPr>
        <p:spPr>
          <a:xfrm>
            <a:off x="3474492" y="180231"/>
            <a:ext cx="2664296" cy="72728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Rectangle à coins arrondis 107"/>
          <p:cNvSpPr/>
          <p:nvPr/>
        </p:nvSpPr>
        <p:spPr>
          <a:xfrm>
            <a:off x="7218908" y="154186"/>
            <a:ext cx="2664296" cy="72728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9" name="Image 10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41" b="98966" l="2417" r="97382">
                        <a14:foregroundMark x1="53172" y1="5791" x2="25076" y2="17477"/>
                        <a14:foregroundMark x1="19436" y1="23578" x2="6647" y2="38676"/>
                        <a14:foregroundMark x1="12890" y1="42606" x2="7251" y2="62565"/>
                        <a14:foregroundMark x1="13797" y1="64426" x2="17321" y2="73940"/>
                        <a14:foregroundMark x1="24270" y1="80972" x2="38570" y2="91107"/>
                        <a14:foregroundMark x1="38570" y1="91107" x2="59517" y2="89245"/>
                        <a14:foregroundMark x1="60020" y1="89245" x2="78550" y2="80041"/>
                        <a14:foregroundMark x1="49648" y1="9824" x2="75629" y2="15615"/>
                        <a14:foregroundMark x1="75932" y1="19338" x2="91138" y2="42606"/>
                        <a14:foregroundMark x1="91138" y1="44778" x2="87815" y2="66908"/>
                        <a14:foregroundMark x1="82477" y1="69286" x2="78550" y2="748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503" y="200671"/>
            <a:ext cx="2822274" cy="2748378"/>
          </a:xfrm>
          <a:prstGeom prst="rect">
            <a:avLst/>
          </a:prstGeom>
        </p:spPr>
      </p:pic>
      <p:pic>
        <p:nvPicPr>
          <p:cNvPr id="110" name="Image 10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41" b="98966" l="2417" r="97382">
                        <a14:foregroundMark x1="53172" y1="5791" x2="25076" y2="17477"/>
                        <a14:foregroundMark x1="19436" y1="23578" x2="6647" y2="38676"/>
                        <a14:foregroundMark x1="12890" y1="42606" x2="7251" y2="62565"/>
                        <a14:foregroundMark x1="13797" y1="64426" x2="17321" y2="73940"/>
                        <a14:foregroundMark x1="24270" y1="80972" x2="38570" y2="91107"/>
                        <a14:foregroundMark x1="38570" y1="91107" x2="59517" y2="89245"/>
                        <a14:foregroundMark x1="60020" y1="89245" x2="78550" y2="80041"/>
                        <a14:foregroundMark x1="49648" y1="9824" x2="75629" y2="15615"/>
                        <a14:foregroundMark x1="75932" y1="19338" x2="91138" y2="42606"/>
                        <a14:foregroundMark x1="91138" y1="44778" x2="87815" y2="66908"/>
                        <a14:foregroundMark x1="82477" y1="69286" x2="78550" y2="748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919" y="200671"/>
            <a:ext cx="2822274" cy="2748378"/>
          </a:xfrm>
          <a:prstGeom prst="rect">
            <a:avLst/>
          </a:prstGeom>
        </p:spPr>
      </p:pic>
      <p:sp>
        <p:nvSpPr>
          <p:cNvPr id="2056" name="ZoneTexte 2055"/>
          <p:cNvSpPr txBox="1"/>
          <p:nvPr/>
        </p:nvSpPr>
        <p:spPr>
          <a:xfrm>
            <a:off x="594172" y="1044327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arillo" panose="00000500000000020004" pitchFamily="2" charset="0"/>
              </a:rPr>
              <a:t>Bienvenue      au</a:t>
            </a:r>
            <a:endParaRPr lang="fr-FR" sz="2800" dirty="0">
              <a:latin typeface="Amadeus" panose="00000400000000000000" pitchFamily="2" charset="0"/>
            </a:endParaRPr>
          </a:p>
        </p:txBody>
      </p:sp>
      <p:sp>
        <p:nvSpPr>
          <p:cNvPr id="112" name="ZoneTexte 111"/>
          <p:cNvSpPr txBox="1"/>
          <p:nvPr/>
        </p:nvSpPr>
        <p:spPr>
          <a:xfrm>
            <a:off x="3798528" y="1056521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arillo" panose="00000500000000020004" pitchFamily="2" charset="0"/>
              </a:rPr>
              <a:t>Bienvenue      au</a:t>
            </a:r>
            <a:endParaRPr lang="fr-FR" sz="2800" dirty="0">
              <a:latin typeface="Amadeus" panose="00000400000000000000" pitchFamily="2" charset="0"/>
            </a:endParaRPr>
          </a:p>
        </p:txBody>
      </p:sp>
      <p:sp>
        <p:nvSpPr>
          <p:cNvPr id="113" name="ZoneTexte 112"/>
          <p:cNvSpPr txBox="1"/>
          <p:nvPr/>
        </p:nvSpPr>
        <p:spPr>
          <a:xfrm>
            <a:off x="7578948" y="1128529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arillo" panose="00000500000000020004" pitchFamily="2" charset="0"/>
              </a:rPr>
              <a:t>Bienvenue      au</a:t>
            </a:r>
            <a:endParaRPr lang="fr-FR" sz="2800" dirty="0">
              <a:latin typeface="Amadeus" panose="00000400000000000000" pitchFamily="2" charset="0"/>
            </a:endParaRPr>
          </a:p>
        </p:txBody>
      </p:sp>
      <p:sp>
        <p:nvSpPr>
          <p:cNvPr id="2057" name="ZoneTexte 2056"/>
          <p:cNvSpPr txBox="1"/>
          <p:nvPr/>
        </p:nvSpPr>
        <p:spPr>
          <a:xfrm>
            <a:off x="1098228" y="1692399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latin typeface="Brush Script MT" panose="03060802040406070304" pitchFamily="66" charset="0"/>
              </a:rPr>
              <a:t>CP</a:t>
            </a:r>
            <a:endParaRPr lang="fr-FR" sz="4800" dirty="0">
              <a:latin typeface="Brush Script MT" panose="03060802040406070304" pitchFamily="66" charset="0"/>
            </a:endParaRPr>
          </a:p>
        </p:txBody>
      </p:sp>
      <p:sp>
        <p:nvSpPr>
          <p:cNvPr id="115" name="ZoneTexte 114"/>
          <p:cNvSpPr txBox="1"/>
          <p:nvPr/>
        </p:nvSpPr>
        <p:spPr>
          <a:xfrm>
            <a:off x="4266580" y="1692399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latin typeface="Brush Script MT" panose="03060802040406070304" pitchFamily="66" charset="0"/>
              </a:rPr>
              <a:t>CP</a:t>
            </a:r>
            <a:endParaRPr lang="fr-FR" sz="4800" dirty="0">
              <a:latin typeface="Brush Script MT" panose="03060802040406070304" pitchFamily="66" charset="0"/>
            </a:endParaRPr>
          </a:p>
        </p:txBody>
      </p:sp>
      <p:sp>
        <p:nvSpPr>
          <p:cNvPr id="116" name="ZoneTexte 115"/>
          <p:cNvSpPr txBox="1"/>
          <p:nvPr/>
        </p:nvSpPr>
        <p:spPr>
          <a:xfrm>
            <a:off x="8010996" y="1692398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latin typeface="Brush Script MT" panose="03060802040406070304" pitchFamily="66" charset="0"/>
              </a:rPr>
              <a:t>CP</a:t>
            </a:r>
            <a:endParaRPr lang="fr-FR" sz="4800" dirty="0">
              <a:latin typeface="Brush Script MT" panose="03060802040406070304" pitchFamily="66" charset="0"/>
            </a:endParaRPr>
          </a:p>
        </p:txBody>
      </p:sp>
      <p:pic>
        <p:nvPicPr>
          <p:cNvPr id="20" name="Image 1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8" y="3085678"/>
            <a:ext cx="2531745" cy="3746500"/>
          </a:xfrm>
          <a:prstGeom prst="rect">
            <a:avLst/>
          </a:prstGeom>
        </p:spPr>
      </p:pic>
      <p:pic>
        <p:nvPicPr>
          <p:cNvPr id="24" name="Image 2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35" y="3132559"/>
            <a:ext cx="2531745" cy="3746500"/>
          </a:xfrm>
          <a:prstGeom prst="rect">
            <a:avLst/>
          </a:prstGeom>
        </p:spPr>
      </p:pic>
      <p:pic>
        <p:nvPicPr>
          <p:cNvPr id="25" name="Image 2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451" y="3130475"/>
            <a:ext cx="2531745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01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à coins arrondis 2053"/>
          <p:cNvSpPr/>
          <p:nvPr/>
        </p:nvSpPr>
        <p:spPr>
          <a:xfrm>
            <a:off x="306140" y="180231"/>
            <a:ext cx="2664296" cy="72728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5" name="Image 205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41" b="98966" l="2417" r="97382">
                        <a14:foregroundMark x1="53172" y1="5791" x2="25076" y2="17477"/>
                        <a14:foregroundMark x1="19436" y1="23578" x2="6647" y2="38676"/>
                        <a14:foregroundMark x1="12890" y1="42606" x2="7251" y2="62565"/>
                        <a14:foregroundMark x1="13797" y1="64426" x2="17321" y2="73940"/>
                        <a14:foregroundMark x1="24270" y1="80972" x2="38570" y2="91107"/>
                        <a14:foregroundMark x1="38570" y1="91107" x2="59517" y2="89245"/>
                        <a14:foregroundMark x1="60020" y1="89245" x2="78550" y2="80041"/>
                        <a14:foregroundMark x1="49648" y1="9824" x2="75629" y2="15615"/>
                        <a14:foregroundMark x1="75932" y1="19338" x2="91138" y2="42606"/>
                        <a14:foregroundMark x1="91138" y1="44778" x2="87815" y2="66908"/>
                        <a14:foregroundMark x1="82477" y1="69286" x2="78550" y2="748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0" y="200671"/>
            <a:ext cx="2822274" cy="2748378"/>
          </a:xfrm>
          <a:prstGeom prst="rect">
            <a:avLst/>
          </a:prstGeom>
        </p:spPr>
      </p:pic>
      <p:sp>
        <p:nvSpPr>
          <p:cNvPr id="107" name="Rectangle à coins arrondis 106"/>
          <p:cNvSpPr/>
          <p:nvPr/>
        </p:nvSpPr>
        <p:spPr>
          <a:xfrm>
            <a:off x="3474492" y="180231"/>
            <a:ext cx="2664296" cy="72728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Rectangle à coins arrondis 107"/>
          <p:cNvSpPr/>
          <p:nvPr/>
        </p:nvSpPr>
        <p:spPr>
          <a:xfrm>
            <a:off x="7218908" y="154186"/>
            <a:ext cx="2664296" cy="72728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9" name="Image 10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41" b="98966" l="2417" r="97382">
                        <a14:foregroundMark x1="53172" y1="5791" x2="25076" y2="17477"/>
                        <a14:foregroundMark x1="19436" y1="23578" x2="6647" y2="38676"/>
                        <a14:foregroundMark x1="12890" y1="42606" x2="7251" y2="62565"/>
                        <a14:foregroundMark x1="13797" y1="64426" x2="17321" y2="73940"/>
                        <a14:foregroundMark x1="24270" y1="80972" x2="38570" y2="91107"/>
                        <a14:foregroundMark x1="38570" y1="91107" x2="59517" y2="89245"/>
                        <a14:foregroundMark x1="60020" y1="89245" x2="78550" y2="80041"/>
                        <a14:foregroundMark x1="49648" y1="9824" x2="75629" y2="15615"/>
                        <a14:foregroundMark x1="75932" y1="19338" x2="91138" y2="42606"/>
                        <a14:foregroundMark x1="91138" y1="44778" x2="87815" y2="66908"/>
                        <a14:foregroundMark x1="82477" y1="69286" x2="78550" y2="748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503" y="200671"/>
            <a:ext cx="2822274" cy="2748378"/>
          </a:xfrm>
          <a:prstGeom prst="rect">
            <a:avLst/>
          </a:prstGeom>
        </p:spPr>
      </p:pic>
      <p:pic>
        <p:nvPicPr>
          <p:cNvPr id="110" name="Image 10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41" b="98966" l="2417" r="97382">
                        <a14:foregroundMark x1="53172" y1="5791" x2="25076" y2="17477"/>
                        <a14:foregroundMark x1="19436" y1="23578" x2="6647" y2="38676"/>
                        <a14:foregroundMark x1="12890" y1="42606" x2="7251" y2="62565"/>
                        <a14:foregroundMark x1="13797" y1="64426" x2="17321" y2="73940"/>
                        <a14:foregroundMark x1="24270" y1="80972" x2="38570" y2="91107"/>
                        <a14:foregroundMark x1="38570" y1="91107" x2="59517" y2="89245"/>
                        <a14:foregroundMark x1="60020" y1="89245" x2="78550" y2="80041"/>
                        <a14:foregroundMark x1="49648" y1="9824" x2="75629" y2="15615"/>
                        <a14:foregroundMark x1="75932" y1="19338" x2="91138" y2="42606"/>
                        <a14:foregroundMark x1="91138" y1="44778" x2="87815" y2="66908"/>
                        <a14:foregroundMark x1="82477" y1="69286" x2="78550" y2="748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919" y="200671"/>
            <a:ext cx="2822274" cy="2748378"/>
          </a:xfrm>
          <a:prstGeom prst="rect">
            <a:avLst/>
          </a:prstGeom>
        </p:spPr>
      </p:pic>
      <p:sp>
        <p:nvSpPr>
          <p:cNvPr id="2056" name="ZoneTexte 2055"/>
          <p:cNvSpPr txBox="1"/>
          <p:nvPr/>
        </p:nvSpPr>
        <p:spPr>
          <a:xfrm>
            <a:off x="594172" y="1044327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arillo" panose="00000500000000020004" pitchFamily="2" charset="0"/>
              </a:rPr>
              <a:t>Bienvenue      au</a:t>
            </a:r>
            <a:endParaRPr lang="fr-FR" sz="2800" dirty="0">
              <a:latin typeface="Amadeus" panose="00000400000000000000" pitchFamily="2" charset="0"/>
            </a:endParaRPr>
          </a:p>
        </p:txBody>
      </p:sp>
      <p:sp>
        <p:nvSpPr>
          <p:cNvPr id="112" name="ZoneTexte 111"/>
          <p:cNvSpPr txBox="1"/>
          <p:nvPr/>
        </p:nvSpPr>
        <p:spPr>
          <a:xfrm>
            <a:off x="3798528" y="1056521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arillo" panose="00000500000000020004" pitchFamily="2" charset="0"/>
              </a:rPr>
              <a:t>Bienvenue      au</a:t>
            </a:r>
            <a:endParaRPr lang="fr-FR" sz="2800" dirty="0">
              <a:latin typeface="Amadeus" panose="00000400000000000000" pitchFamily="2" charset="0"/>
            </a:endParaRPr>
          </a:p>
        </p:txBody>
      </p:sp>
      <p:sp>
        <p:nvSpPr>
          <p:cNvPr id="113" name="ZoneTexte 112"/>
          <p:cNvSpPr txBox="1"/>
          <p:nvPr/>
        </p:nvSpPr>
        <p:spPr>
          <a:xfrm>
            <a:off x="7578948" y="1128529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arillo" panose="00000500000000020004" pitchFamily="2" charset="0"/>
              </a:rPr>
              <a:t>Bienvenue      au</a:t>
            </a:r>
            <a:endParaRPr lang="fr-FR" sz="2800" dirty="0">
              <a:latin typeface="Amadeus" panose="00000400000000000000" pitchFamily="2" charset="0"/>
            </a:endParaRPr>
          </a:p>
        </p:txBody>
      </p:sp>
      <p:sp>
        <p:nvSpPr>
          <p:cNvPr id="2057" name="ZoneTexte 2056"/>
          <p:cNvSpPr txBox="1"/>
          <p:nvPr/>
        </p:nvSpPr>
        <p:spPr>
          <a:xfrm>
            <a:off x="1098228" y="1692399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latin typeface="Brush Script MT" panose="03060802040406070304" pitchFamily="66" charset="0"/>
              </a:rPr>
              <a:t>CP</a:t>
            </a:r>
            <a:endParaRPr lang="fr-FR" sz="4800" dirty="0">
              <a:latin typeface="Brush Script MT" panose="03060802040406070304" pitchFamily="66" charset="0"/>
            </a:endParaRPr>
          </a:p>
        </p:txBody>
      </p:sp>
      <p:sp>
        <p:nvSpPr>
          <p:cNvPr id="115" name="ZoneTexte 114"/>
          <p:cNvSpPr txBox="1"/>
          <p:nvPr/>
        </p:nvSpPr>
        <p:spPr>
          <a:xfrm>
            <a:off x="4266580" y="1692399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latin typeface="Brush Script MT" panose="03060802040406070304" pitchFamily="66" charset="0"/>
              </a:rPr>
              <a:t>CP</a:t>
            </a:r>
            <a:endParaRPr lang="fr-FR" sz="4800" dirty="0">
              <a:latin typeface="Brush Script MT" panose="03060802040406070304" pitchFamily="66" charset="0"/>
            </a:endParaRPr>
          </a:p>
        </p:txBody>
      </p:sp>
      <p:sp>
        <p:nvSpPr>
          <p:cNvPr id="116" name="ZoneTexte 115"/>
          <p:cNvSpPr txBox="1"/>
          <p:nvPr/>
        </p:nvSpPr>
        <p:spPr>
          <a:xfrm>
            <a:off x="8010996" y="1692398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latin typeface="Brush Script MT" panose="03060802040406070304" pitchFamily="66" charset="0"/>
              </a:rPr>
              <a:t>CP</a:t>
            </a:r>
            <a:endParaRPr lang="fr-FR" sz="4800" dirty="0">
              <a:latin typeface="Brush Script MT" panose="03060802040406070304" pitchFamily="66" charset="0"/>
            </a:endParaRPr>
          </a:p>
        </p:txBody>
      </p:sp>
      <p:pic>
        <p:nvPicPr>
          <p:cNvPr id="20" name="Image 1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316" y="1187301"/>
            <a:ext cx="2531745" cy="3746500"/>
          </a:xfrm>
          <a:prstGeom prst="rect">
            <a:avLst/>
          </a:prstGeom>
        </p:spPr>
      </p:pic>
      <p:pic>
        <p:nvPicPr>
          <p:cNvPr id="21" name="Image 2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681" y="3060551"/>
            <a:ext cx="2444750" cy="3344545"/>
          </a:xfrm>
          <a:prstGeom prst="rect">
            <a:avLst/>
          </a:prstGeom>
        </p:spPr>
      </p:pic>
      <p:pic>
        <p:nvPicPr>
          <p:cNvPr id="22" name="Image 2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500" y="3212951"/>
            <a:ext cx="2444750" cy="3344545"/>
          </a:xfrm>
          <a:prstGeom prst="rect">
            <a:avLst/>
          </a:prstGeom>
        </p:spPr>
      </p:pic>
      <p:pic>
        <p:nvPicPr>
          <p:cNvPr id="23" name="Image 2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8" y="3348583"/>
            <a:ext cx="2444750" cy="334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59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à coins arrondis 2053"/>
          <p:cNvSpPr/>
          <p:nvPr/>
        </p:nvSpPr>
        <p:spPr>
          <a:xfrm>
            <a:off x="306140" y="180231"/>
            <a:ext cx="2664296" cy="72728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5" name="Image 205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41" b="98966" l="2417" r="97382">
                        <a14:foregroundMark x1="53172" y1="5791" x2="25076" y2="17477"/>
                        <a14:foregroundMark x1="19436" y1="23578" x2="6647" y2="38676"/>
                        <a14:foregroundMark x1="12890" y1="42606" x2="7251" y2="62565"/>
                        <a14:foregroundMark x1="13797" y1="64426" x2="17321" y2="73940"/>
                        <a14:foregroundMark x1="24270" y1="80972" x2="38570" y2="91107"/>
                        <a14:foregroundMark x1="38570" y1="91107" x2="59517" y2="89245"/>
                        <a14:foregroundMark x1="60020" y1="89245" x2="78550" y2="80041"/>
                        <a14:foregroundMark x1="49648" y1="9824" x2="75629" y2="15615"/>
                        <a14:foregroundMark x1="75932" y1="19338" x2="91138" y2="42606"/>
                        <a14:foregroundMark x1="91138" y1="44778" x2="87815" y2="66908"/>
                        <a14:foregroundMark x1="82477" y1="69286" x2="78550" y2="748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0" y="200671"/>
            <a:ext cx="2822274" cy="2748378"/>
          </a:xfrm>
          <a:prstGeom prst="rect">
            <a:avLst/>
          </a:prstGeom>
        </p:spPr>
      </p:pic>
      <p:sp>
        <p:nvSpPr>
          <p:cNvPr id="107" name="Rectangle à coins arrondis 106"/>
          <p:cNvSpPr/>
          <p:nvPr/>
        </p:nvSpPr>
        <p:spPr>
          <a:xfrm>
            <a:off x="3474492" y="180231"/>
            <a:ext cx="2664296" cy="72728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Rectangle à coins arrondis 107"/>
          <p:cNvSpPr/>
          <p:nvPr/>
        </p:nvSpPr>
        <p:spPr>
          <a:xfrm>
            <a:off x="7218908" y="154186"/>
            <a:ext cx="2664296" cy="72728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9" name="Image 10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41" b="98966" l="2417" r="97382">
                        <a14:foregroundMark x1="53172" y1="5791" x2="25076" y2="17477"/>
                        <a14:foregroundMark x1="19436" y1="23578" x2="6647" y2="38676"/>
                        <a14:foregroundMark x1="12890" y1="42606" x2="7251" y2="62565"/>
                        <a14:foregroundMark x1="13797" y1="64426" x2="17321" y2="73940"/>
                        <a14:foregroundMark x1="24270" y1="80972" x2="38570" y2="91107"/>
                        <a14:foregroundMark x1="38570" y1="91107" x2="59517" y2="89245"/>
                        <a14:foregroundMark x1="60020" y1="89245" x2="78550" y2="80041"/>
                        <a14:foregroundMark x1="49648" y1="9824" x2="75629" y2="15615"/>
                        <a14:foregroundMark x1="75932" y1="19338" x2="91138" y2="42606"/>
                        <a14:foregroundMark x1="91138" y1="44778" x2="87815" y2="66908"/>
                        <a14:foregroundMark x1="82477" y1="69286" x2="78550" y2="748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503" y="200671"/>
            <a:ext cx="2822274" cy="2748378"/>
          </a:xfrm>
          <a:prstGeom prst="rect">
            <a:avLst/>
          </a:prstGeom>
        </p:spPr>
      </p:pic>
      <p:pic>
        <p:nvPicPr>
          <p:cNvPr id="110" name="Image 10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41" b="98966" l="2417" r="97382">
                        <a14:foregroundMark x1="53172" y1="5791" x2="25076" y2="17477"/>
                        <a14:foregroundMark x1="19436" y1="23578" x2="6647" y2="38676"/>
                        <a14:foregroundMark x1="12890" y1="42606" x2="7251" y2="62565"/>
                        <a14:foregroundMark x1="13797" y1="64426" x2="17321" y2="73940"/>
                        <a14:foregroundMark x1="24270" y1="80972" x2="38570" y2="91107"/>
                        <a14:foregroundMark x1="38570" y1="91107" x2="59517" y2="89245"/>
                        <a14:foregroundMark x1="60020" y1="89245" x2="78550" y2="80041"/>
                        <a14:foregroundMark x1="49648" y1="9824" x2="75629" y2="15615"/>
                        <a14:foregroundMark x1="75932" y1="19338" x2="91138" y2="42606"/>
                        <a14:foregroundMark x1="91138" y1="44778" x2="87815" y2="66908"/>
                        <a14:foregroundMark x1="82477" y1="69286" x2="78550" y2="748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919" y="200671"/>
            <a:ext cx="2822274" cy="2748378"/>
          </a:xfrm>
          <a:prstGeom prst="rect">
            <a:avLst/>
          </a:prstGeom>
        </p:spPr>
      </p:pic>
      <p:sp>
        <p:nvSpPr>
          <p:cNvPr id="2056" name="ZoneTexte 2055"/>
          <p:cNvSpPr txBox="1"/>
          <p:nvPr/>
        </p:nvSpPr>
        <p:spPr>
          <a:xfrm>
            <a:off x="594172" y="1044327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arillo" panose="00000500000000020004" pitchFamily="2" charset="0"/>
              </a:rPr>
              <a:t>Bienvenue      au</a:t>
            </a:r>
            <a:endParaRPr lang="fr-FR" sz="2800" dirty="0">
              <a:latin typeface="Amadeus" panose="00000400000000000000" pitchFamily="2" charset="0"/>
            </a:endParaRPr>
          </a:p>
        </p:txBody>
      </p:sp>
      <p:sp>
        <p:nvSpPr>
          <p:cNvPr id="112" name="ZoneTexte 111"/>
          <p:cNvSpPr txBox="1"/>
          <p:nvPr/>
        </p:nvSpPr>
        <p:spPr>
          <a:xfrm>
            <a:off x="3798528" y="1056521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arillo" panose="00000500000000020004" pitchFamily="2" charset="0"/>
              </a:rPr>
              <a:t>Bienvenue      au</a:t>
            </a:r>
            <a:endParaRPr lang="fr-FR" sz="2800" dirty="0">
              <a:latin typeface="Amadeus" panose="00000400000000000000" pitchFamily="2" charset="0"/>
            </a:endParaRPr>
          </a:p>
        </p:txBody>
      </p:sp>
      <p:sp>
        <p:nvSpPr>
          <p:cNvPr id="113" name="ZoneTexte 112"/>
          <p:cNvSpPr txBox="1"/>
          <p:nvPr/>
        </p:nvSpPr>
        <p:spPr>
          <a:xfrm>
            <a:off x="7578948" y="1128529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arillo" panose="00000500000000020004" pitchFamily="2" charset="0"/>
              </a:rPr>
              <a:t>Bienvenue      au</a:t>
            </a:r>
            <a:endParaRPr lang="fr-FR" sz="2800" dirty="0">
              <a:latin typeface="Amadeus" panose="00000400000000000000" pitchFamily="2" charset="0"/>
            </a:endParaRPr>
          </a:p>
        </p:txBody>
      </p:sp>
      <p:sp>
        <p:nvSpPr>
          <p:cNvPr id="2057" name="ZoneTexte 2056"/>
          <p:cNvSpPr txBox="1"/>
          <p:nvPr/>
        </p:nvSpPr>
        <p:spPr>
          <a:xfrm>
            <a:off x="1098228" y="1692399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latin typeface="Amadeus" panose="00000400000000000000" pitchFamily="2" charset="0"/>
              </a:rPr>
              <a:t>CP</a:t>
            </a:r>
            <a:endParaRPr lang="fr-FR" sz="4800" dirty="0">
              <a:latin typeface="Amadeus" panose="00000400000000000000" pitchFamily="2" charset="0"/>
            </a:endParaRPr>
          </a:p>
        </p:txBody>
      </p:sp>
      <p:sp>
        <p:nvSpPr>
          <p:cNvPr id="115" name="ZoneTexte 114"/>
          <p:cNvSpPr txBox="1"/>
          <p:nvPr/>
        </p:nvSpPr>
        <p:spPr>
          <a:xfrm>
            <a:off x="4266580" y="1692399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latin typeface="Amadeus" panose="00000400000000000000" pitchFamily="2" charset="0"/>
              </a:rPr>
              <a:t>CP</a:t>
            </a:r>
            <a:endParaRPr lang="fr-FR" sz="4800" dirty="0">
              <a:latin typeface="Amadeus" panose="00000400000000000000" pitchFamily="2" charset="0"/>
            </a:endParaRPr>
          </a:p>
        </p:txBody>
      </p:sp>
      <p:sp>
        <p:nvSpPr>
          <p:cNvPr id="116" name="ZoneTexte 115"/>
          <p:cNvSpPr txBox="1"/>
          <p:nvPr/>
        </p:nvSpPr>
        <p:spPr>
          <a:xfrm>
            <a:off x="8010996" y="1692398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latin typeface="Amadeus" panose="00000400000000000000" pitchFamily="2" charset="0"/>
              </a:rPr>
              <a:t>CP</a:t>
            </a:r>
            <a:endParaRPr lang="fr-FR" sz="4800" dirty="0">
              <a:latin typeface="Amadeus" panose="00000400000000000000" pitchFamily="2" charset="0"/>
            </a:endParaRPr>
          </a:p>
        </p:txBody>
      </p:sp>
      <p:pic>
        <p:nvPicPr>
          <p:cNvPr id="2170" name="Picture 122" descr="RÃ©sultat de recherche d'images pour &quot;coloriage garcon musicien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45" b="91093" l="4706" r="97479">
                        <a14:foregroundMark x1="66218" y1="22447" x2="66218" y2="22447"/>
                        <a14:foregroundMark x1="70588" y1="26841" x2="70588" y2="26841"/>
                        <a14:foregroundMark x1="70588" y1="26841" x2="70588" y2="26841"/>
                        <a14:foregroundMark x1="82017" y1="27791" x2="82017" y2="27791"/>
                        <a14:foregroundMark x1="82017" y1="27791" x2="82017" y2="27791"/>
                        <a14:foregroundMark x1="76807" y1="32779" x2="65378" y2="37411"/>
                        <a14:foregroundMark x1="17311" y1="37648" x2="17311" y2="37648"/>
                        <a14:foregroundMark x1="7227" y1="30879" x2="10420" y2="39905"/>
                        <a14:foregroundMark x1="74958" y1="87767" x2="55126" y2="82779"/>
                        <a14:foregroundMark x1="29748" y1="30523" x2="39832" y2="47625"/>
                        <a14:foregroundMark x1="51261" y1="85867" x2="61849" y2="88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389"/>
          <a:stretch/>
        </p:blipFill>
        <p:spPr bwMode="auto">
          <a:xfrm>
            <a:off x="304312" y="3636615"/>
            <a:ext cx="266612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2" name="Picture 124" descr="RÃ©sultat de recherche d'images pour &quot;notes musique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3223">
            <a:off x="528659" y="3221749"/>
            <a:ext cx="2147251" cy="102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122" descr="RÃ©sultat de recherche d'images pour &quot;coloriage garcon musicien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45" b="91093" l="4706" r="97479">
                        <a14:foregroundMark x1="66218" y1="22447" x2="66218" y2="22447"/>
                        <a14:foregroundMark x1="70588" y1="26841" x2="70588" y2="26841"/>
                        <a14:foregroundMark x1="70588" y1="26841" x2="70588" y2="26841"/>
                        <a14:foregroundMark x1="82017" y1="27791" x2="82017" y2="27791"/>
                        <a14:foregroundMark x1="82017" y1="27791" x2="82017" y2="27791"/>
                        <a14:foregroundMark x1="76807" y1="32779" x2="65378" y2="37411"/>
                        <a14:foregroundMark x1="17311" y1="37648" x2="17311" y2="37648"/>
                        <a14:foregroundMark x1="7227" y1="30879" x2="10420" y2="39905"/>
                        <a14:foregroundMark x1="74958" y1="87767" x2="55126" y2="82779"/>
                        <a14:foregroundMark x1="29748" y1="30523" x2="39832" y2="47625"/>
                        <a14:foregroundMark x1="51261" y1="85867" x2="61849" y2="88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389"/>
          <a:stretch/>
        </p:blipFill>
        <p:spPr bwMode="auto">
          <a:xfrm>
            <a:off x="3459952" y="3797993"/>
            <a:ext cx="266612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124" descr="RÃ©sultat de recherche d'images pour &quot;notes musique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3223">
            <a:off x="3684299" y="3383127"/>
            <a:ext cx="2147251" cy="102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122" descr="RÃ©sultat de recherche d'images pour &quot;coloriage garcon musicien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45" b="91093" l="4706" r="97479">
                        <a14:foregroundMark x1="66218" y1="22447" x2="66218" y2="22447"/>
                        <a14:foregroundMark x1="70588" y1="26841" x2="70588" y2="26841"/>
                        <a14:foregroundMark x1="70588" y1="26841" x2="70588" y2="26841"/>
                        <a14:foregroundMark x1="82017" y1="27791" x2="82017" y2="27791"/>
                        <a14:foregroundMark x1="82017" y1="27791" x2="82017" y2="27791"/>
                        <a14:foregroundMark x1="76807" y1="32779" x2="65378" y2="37411"/>
                        <a14:foregroundMark x1="17311" y1="37648" x2="17311" y2="37648"/>
                        <a14:foregroundMark x1="7227" y1="30879" x2="10420" y2="39905"/>
                        <a14:foregroundMark x1="74958" y1="87767" x2="55126" y2="82779"/>
                        <a14:foregroundMark x1="29748" y1="30523" x2="39832" y2="47625"/>
                        <a14:foregroundMark x1="51261" y1="85867" x2="61849" y2="88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389"/>
          <a:stretch/>
        </p:blipFill>
        <p:spPr bwMode="auto">
          <a:xfrm>
            <a:off x="7139919" y="3732830"/>
            <a:ext cx="266612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124" descr="RÃ©sultat de recherche d'images pour &quot;notes musique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3223">
            <a:off x="7364266" y="3317964"/>
            <a:ext cx="2147251" cy="102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385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à coins arrondis 2053"/>
          <p:cNvSpPr/>
          <p:nvPr/>
        </p:nvSpPr>
        <p:spPr>
          <a:xfrm>
            <a:off x="306140" y="180231"/>
            <a:ext cx="2664296" cy="72728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5" name="Image 205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41" b="98966" l="2417" r="97382">
                        <a14:foregroundMark x1="53172" y1="5791" x2="25076" y2="17477"/>
                        <a14:foregroundMark x1="19436" y1="23578" x2="6647" y2="38676"/>
                        <a14:foregroundMark x1="12890" y1="42606" x2="7251" y2="62565"/>
                        <a14:foregroundMark x1="13797" y1="64426" x2="17321" y2="73940"/>
                        <a14:foregroundMark x1="24270" y1="80972" x2="38570" y2="91107"/>
                        <a14:foregroundMark x1="38570" y1="91107" x2="59517" y2="89245"/>
                        <a14:foregroundMark x1="60020" y1="89245" x2="78550" y2="80041"/>
                        <a14:foregroundMark x1="49648" y1="9824" x2="75629" y2="15615"/>
                        <a14:foregroundMark x1="75932" y1="19338" x2="91138" y2="42606"/>
                        <a14:foregroundMark x1="91138" y1="44778" x2="87815" y2="66908"/>
                        <a14:foregroundMark x1="82477" y1="69286" x2="78550" y2="748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0" y="200671"/>
            <a:ext cx="2822274" cy="2748378"/>
          </a:xfrm>
          <a:prstGeom prst="rect">
            <a:avLst/>
          </a:prstGeom>
        </p:spPr>
      </p:pic>
      <p:sp>
        <p:nvSpPr>
          <p:cNvPr id="107" name="Rectangle à coins arrondis 106"/>
          <p:cNvSpPr/>
          <p:nvPr/>
        </p:nvSpPr>
        <p:spPr>
          <a:xfrm>
            <a:off x="3474492" y="180231"/>
            <a:ext cx="2664296" cy="72728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Rectangle à coins arrondis 107"/>
          <p:cNvSpPr/>
          <p:nvPr/>
        </p:nvSpPr>
        <p:spPr>
          <a:xfrm>
            <a:off x="7218908" y="154186"/>
            <a:ext cx="2664296" cy="72728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9" name="Image 10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41" b="98966" l="2417" r="97382">
                        <a14:foregroundMark x1="53172" y1="5791" x2="25076" y2="17477"/>
                        <a14:foregroundMark x1="19436" y1="23578" x2="6647" y2="38676"/>
                        <a14:foregroundMark x1="12890" y1="42606" x2="7251" y2="62565"/>
                        <a14:foregroundMark x1="13797" y1="64426" x2="17321" y2="73940"/>
                        <a14:foregroundMark x1="24270" y1="80972" x2="38570" y2="91107"/>
                        <a14:foregroundMark x1="38570" y1="91107" x2="59517" y2="89245"/>
                        <a14:foregroundMark x1="60020" y1="89245" x2="78550" y2="80041"/>
                        <a14:foregroundMark x1="49648" y1="9824" x2="75629" y2="15615"/>
                        <a14:foregroundMark x1="75932" y1="19338" x2="91138" y2="42606"/>
                        <a14:foregroundMark x1="91138" y1="44778" x2="87815" y2="66908"/>
                        <a14:foregroundMark x1="82477" y1="69286" x2="78550" y2="748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503" y="200671"/>
            <a:ext cx="2822274" cy="2748378"/>
          </a:xfrm>
          <a:prstGeom prst="rect">
            <a:avLst/>
          </a:prstGeom>
        </p:spPr>
      </p:pic>
      <p:pic>
        <p:nvPicPr>
          <p:cNvPr id="110" name="Image 10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41" b="98966" l="2417" r="97382">
                        <a14:foregroundMark x1="53172" y1="5791" x2="25076" y2="17477"/>
                        <a14:foregroundMark x1="19436" y1="23578" x2="6647" y2="38676"/>
                        <a14:foregroundMark x1="12890" y1="42606" x2="7251" y2="62565"/>
                        <a14:foregroundMark x1="13797" y1="64426" x2="17321" y2="73940"/>
                        <a14:foregroundMark x1="24270" y1="80972" x2="38570" y2="91107"/>
                        <a14:foregroundMark x1="38570" y1="91107" x2="59517" y2="89245"/>
                        <a14:foregroundMark x1="60020" y1="89245" x2="78550" y2="80041"/>
                        <a14:foregroundMark x1="49648" y1="9824" x2="75629" y2="15615"/>
                        <a14:foregroundMark x1="75932" y1="19338" x2="91138" y2="42606"/>
                        <a14:foregroundMark x1="91138" y1="44778" x2="87815" y2="66908"/>
                        <a14:foregroundMark x1="82477" y1="69286" x2="78550" y2="748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919" y="200671"/>
            <a:ext cx="2822274" cy="2748378"/>
          </a:xfrm>
          <a:prstGeom prst="rect">
            <a:avLst/>
          </a:prstGeom>
        </p:spPr>
      </p:pic>
      <p:sp>
        <p:nvSpPr>
          <p:cNvPr id="2056" name="ZoneTexte 2055"/>
          <p:cNvSpPr txBox="1"/>
          <p:nvPr/>
        </p:nvSpPr>
        <p:spPr>
          <a:xfrm>
            <a:off x="594172" y="1044327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arillo" panose="00000500000000020004" pitchFamily="2" charset="0"/>
              </a:rPr>
              <a:t>Bienvenue      au</a:t>
            </a:r>
            <a:endParaRPr lang="fr-FR" sz="2800" dirty="0">
              <a:latin typeface="Amadeus" panose="00000400000000000000" pitchFamily="2" charset="0"/>
            </a:endParaRPr>
          </a:p>
        </p:txBody>
      </p:sp>
      <p:sp>
        <p:nvSpPr>
          <p:cNvPr id="112" name="ZoneTexte 111"/>
          <p:cNvSpPr txBox="1"/>
          <p:nvPr/>
        </p:nvSpPr>
        <p:spPr>
          <a:xfrm>
            <a:off x="3798528" y="1056521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arillo" panose="00000500000000020004" pitchFamily="2" charset="0"/>
              </a:rPr>
              <a:t>Bienvenue      au</a:t>
            </a:r>
            <a:endParaRPr lang="fr-FR" sz="2800" dirty="0">
              <a:latin typeface="Amadeus" panose="00000400000000000000" pitchFamily="2" charset="0"/>
            </a:endParaRPr>
          </a:p>
        </p:txBody>
      </p:sp>
      <p:sp>
        <p:nvSpPr>
          <p:cNvPr id="113" name="ZoneTexte 112"/>
          <p:cNvSpPr txBox="1"/>
          <p:nvPr/>
        </p:nvSpPr>
        <p:spPr>
          <a:xfrm>
            <a:off x="7578948" y="1128529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arillo" panose="00000500000000020004" pitchFamily="2" charset="0"/>
              </a:rPr>
              <a:t>Bienvenue      au</a:t>
            </a:r>
            <a:endParaRPr lang="fr-FR" sz="2800" dirty="0">
              <a:latin typeface="Amadeus" panose="00000400000000000000" pitchFamily="2" charset="0"/>
            </a:endParaRPr>
          </a:p>
        </p:txBody>
      </p:sp>
      <p:sp>
        <p:nvSpPr>
          <p:cNvPr id="2057" name="ZoneTexte 2056"/>
          <p:cNvSpPr txBox="1"/>
          <p:nvPr/>
        </p:nvSpPr>
        <p:spPr>
          <a:xfrm>
            <a:off x="1098228" y="1692399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latin typeface="Amadeus" panose="00000400000000000000" pitchFamily="2" charset="0"/>
              </a:rPr>
              <a:t>CP</a:t>
            </a:r>
            <a:endParaRPr lang="fr-FR" sz="4800" dirty="0">
              <a:latin typeface="Amadeus" panose="00000400000000000000" pitchFamily="2" charset="0"/>
            </a:endParaRPr>
          </a:p>
        </p:txBody>
      </p:sp>
      <p:sp>
        <p:nvSpPr>
          <p:cNvPr id="115" name="ZoneTexte 114"/>
          <p:cNvSpPr txBox="1"/>
          <p:nvPr/>
        </p:nvSpPr>
        <p:spPr>
          <a:xfrm>
            <a:off x="4266580" y="1692399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latin typeface="Amadeus" panose="00000400000000000000" pitchFamily="2" charset="0"/>
              </a:rPr>
              <a:t>CP</a:t>
            </a:r>
            <a:endParaRPr lang="fr-FR" sz="4800" dirty="0">
              <a:latin typeface="Amadeus" panose="00000400000000000000" pitchFamily="2" charset="0"/>
            </a:endParaRPr>
          </a:p>
        </p:txBody>
      </p:sp>
      <p:sp>
        <p:nvSpPr>
          <p:cNvPr id="116" name="ZoneTexte 115"/>
          <p:cNvSpPr txBox="1"/>
          <p:nvPr/>
        </p:nvSpPr>
        <p:spPr>
          <a:xfrm>
            <a:off x="8010996" y="1692398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latin typeface="Amadeus" panose="00000400000000000000" pitchFamily="2" charset="0"/>
              </a:rPr>
              <a:t>CP</a:t>
            </a:r>
            <a:endParaRPr lang="fr-FR" sz="4800" dirty="0">
              <a:latin typeface="Amadeus" panose="00000400000000000000" pitchFamily="2" charset="0"/>
            </a:endParaRPr>
          </a:p>
        </p:txBody>
      </p:sp>
      <p:pic>
        <p:nvPicPr>
          <p:cNvPr id="2172" name="Picture 124" descr="RÃ©sultat de recherche d'images pour &quot;notes musique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3223">
            <a:off x="528659" y="3221749"/>
            <a:ext cx="2147251" cy="102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124" descr="RÃ©sultat de recherche d'images pour &quot;notes musique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3223">
            <a:off x="3684299" y="3333251"/>
            <a:ext cx="2147251" cy="102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124" descr="RÃ©sultat de recherche d'images pour &quot;notes musique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3223">
            <a:off x="7364266" y="3317964"/>
            <a:ext cx="2147251" cy="102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associÃ©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95" b="92043" l="8403" r="93782">
                        <a14:foregroundMark x1="30924" y1="14371" x2="64706" y2="34204"/>
                        <a14:foregroundMark x1="33950" y1="42043" x2="44034" y2="60333"/>
                        <a14:foregroundMark x1="41849" y1="31948" x2="48067" y2="50950"/>
                        <a14:foregroundMark x1="30924" y1="34204" x2="19328" y2="39074"/>
                        <a14:foregroundMark x1="90756" y1="64252" x2="84874" y2="58076"/>
                        <a14:foregroundMark x1="47563" y1="90974" x2="54790" y2="79929"/>
                        <a14:foregroundMark x1="21345" y1="43230" x2="34286" y2="35629"/>
                        <a14:foregroundMark x1="22185" y1="20665" x2="28908" y2="252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56"/>
          <a:stretch/>
        </p:blipFill>
        <p:spPr bwMode="auto">
          <a:xfrm>
            <a:off x="430136" y="3894208"/>
            <a:ext cx="2598380" cy="344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associÃ©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95" b="92043" l="8403" r="93782">
                        <a14:foregroundMark x1="30924" y1="14371" x2="64706" y2="34204"/>
                        <a14:foregroundMark x1="33950" y1="42043" x2="44034" y2="60333"/>
                        <a14:foregroundMark x1="41849" y1="31948" x2="48067" y2="50950"/>
                        <a14:foregroundMark x1="30924" y1="34204" x2="19328" y2="39074"/>
                        <a14:foregroundMark x1="90756" y1="64252" x2="84874" y2="58076"/>
                        <a14:foregroundMark x1="47563" y1="90974" x2="54790" y2="79929"/>
                        <a14:foregroundMark x1="21345" y1="43230" x2="34286" y2="35629"/>
                        <a14:foregroundMark x1="22185" y1="20665" x2="28908" y2="252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56"/>
          <a:stretch/>
        </p:blipFill>
        <p:spPr bwMode="auto">
          <a:xfrm>
            <a:off x="3585776" y="3979991"/>
            <a:ext cx="2598380" cy="344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mage associÃ©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95" b="92043" l="8403" r="93782">
                        <a14:foregroundMark x1="30924" y1="14371" x2="64706" y2="34204"/>
                        <a14:foregroundMark x1="33950" y1="42043" x2="44034" y2="60333"/>
                        <a14:foregroundMark x1="41849" y1="31948" x2="48067" y2="50950"/>
                        <a14:foregroundMark x1="30924" y1="34204" x2="19328" y2="39074"/>
                        <a14:foregroundMark x1="90756" y1="64252" x2="84874" y2="58076"/>
                        <a14:foregroundMark x1="47563" y1="90974" x2="54790" y2="79929"/>
                        <a14:foregroundMark x1="21345" y1="43230" x2="34286" y2="35629"/>
                        <a14:foregroundMark x1="22185" y1="20665" x2="28908" y2="252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56"/>
          <a:stretch/>
        </p:blipFill>
        <p:spPr bwMode="auto">
          <a:xfrm>
            <a:off x="7365897" y="4006036"/>
            <a:ext cx="2598380" cy="344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99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à coins arrondis 2053"/>
          <p:cNvSpPr/>
          <p:nvPr/>
        </p:nvSpPr>
        <p:spPr>
          <a:xfrm>
            <a:off x="306140" y="180231"/>
            <a:ext cx="2664296" cy="72728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Rectangle à coins arrondis 106"/>
          <p:cNvSpPr/>
          <p:nvPr/>
        </p:nvSpPr>
        <p:spPr>
          <a:xfrm>
            <a:off x="3474492" y="180231"/>
            <a:ext cx="2664296" cy="72728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Rectangle à coins arrondis 107"/>
          <p:cNvSpPr/>
          <p:nvPr/>
        </p:nvSpPr>
        <p:spPr>
          <a:xfrm>
            <a:off x="7218908" y="154186"/>
            <a:ext cx="2664296" cy="72728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6" name="ZoneTexte 2055"/>
          <p:cNvSpPr txBox="1"/>
          <p:nvPr/>
        </p:nvSpPr>
        <p:spPr>
          <a:xfrm>
            <a:off x="594172" y="1044327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arillo" panose="00000500000000020004" pitchFamily="2" charset="0"/>
              </a:rPr>
              <a:t>Bienvenue      au</a:t>
            </a:r>
            <a:endParaRPr lang="fr-FR" sz="2800" dirty="0">
              <a:latin typeface="Amadeus" panose="00000400000000000000" pitchFamily="2" charset="0"/>
            </a:endParaRPr>
          </a:p>
        </p:txBody>
      </p:sp>
      <p:sp>
        <p:nvSpPr>
          <p:cNvPr id="112" name="ZoneTexte 111"/>
          <p:cNvSpPr txBox="1"/>
          <p:nvPr/>
        </p:nvSpPr>
        <p:spPr>
          <a:xfrm>
            <a:off x="3798528" y="1056521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arillo" panose="00000500000000020004" pitchFamily="2" charset="0"/>
              </a:rPr>
              <a:t>Bienvenue      au</a:t>
            </a:r>
            <a:endParaRPr lang="fr-FR" sz="2800" dirty="0">
              <a:latin typeface="Amadeus" panose="00000400000000000000" pitchFamily="2" charset="0"/>
            </a:endParaRPr>
          </a:p>
        </p:txBody>
      </p:sp>
      <p:sp>
        <p:nvSpPr>
          <p:cNvPr id="113" name="ZoneTexte 112"/>
          <p:cNvSpPr txBox="1"/>
          <p:nvPr/>
        </p:nvSpPr>
        <p:spPr>
          <a:xfrm>
            <a:off x="7578948" y="1128529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arillo" panose="00000500000000020004" pitchFamily="2" charset="0"/>
              </a:rPr>
              <a:t>Bienvenue      au</a:t>
            </a:r>
            <a:endParaRPr lang="fr-FR" sz="2800" dirty="0">
              <a:latin typeface="Amadeus" panose="00000400000000000000" pitchFamily="2" charset="0"/>
            </a:endParaRPr>
          </a:p>
        </p:txBody>
      </p:sp>
      <p:sp>
        <p:nvSpPr>
          <p:cNvPr id="2057" name="ZoneTexte 2056"/>
          <p:cNvSpPr txBox="1"/>
          <p:nvPr/>
        </p:nvSpPr>
        <p:spPr>
          <a:xfrm>
            <a:off x="1098228" y="1692399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latin typeface="Forte" panose="03060902040502070203" pitchFamily="66" charset="0"/>
              </a:rPr>
              <a:t>CP</a:t>
            </a:r>
            <a:endParaRPr lang="fr-FR" sz="4800" dirty="0">
              <a:latin typeface="Forte" panose="03060902040502070203" pitchFamily="66" charset="0"/>
            </a:endParaRPr>
          </a:p>
        </p:txBody>
      </p:sp>
      <p:sp>
        <p:nvSpPr>
          <p:cNvPr id="115" name="ZoneTexte 114"/>
          <p:cNvSpPr txBox="1"/>
          <p:nvPr/>
        </p:nvSpPr>
        <p:spPr>
          <a:xfrm>
            <a:off x="4266580" y="1692399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latin typeface="Forte" panose="03060902040502070203" pitchFamily="66" charset="0"/>
              </a:rPr>
              <a:t>CP</a:t>
            </a:r>
            <a:endParaRPr lang="fr-FR" sz="4800" dirty="0">
              <a:latin typeface="Forte" panose="03060902040502070203" pitchFamily="66" charset="0"/>
            </a:endParaRPr>
          </a:p>
        </p:txBody>
      </p:sp>
      <p:sp>
        <p:nvSpPr>
          <p:cNvPr id="116" name="ZoneTexte 115"/>
          <p:cNvSpPr txBox="1"/>
          <p:nvPr/>
        </p:nvSpPr>
        <p:spPr>
          <a:xfrm>
            <a:off x="8010996" y="1692398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latin typeface="Forte" panose="03060902040502070203" pitchFamily="66" charset="0"/>
              </a:rPr>
              <a:t>CP</a:t>
            </a:r>
            <a:endParaRPr lang="fr-FR" sz="4800" dirty="0">
              <a:latin typeface="Forte" panose="03060902040502070203" pitchFamily="66" charset="0"/>
            </a:endParaRPr>
          </a:p>
        </p:txBody>
      </p:sp>
      <p:pic>
        <p:nvPicPr>
          <p:cNvPr id="1026" name="Picture 2" descr="https://www.lesbaleines.net/enfants/coloriages/images/marin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27" l="5882" r="97479">
                        <a14:foregroundMark x1="48908" y1="23782" x2="48908" y2="23782"/>
                        <a14:foregroundMark x1="55630" y1="29083" x2="55630" y2="29083"/>
                        <a14:foregroundMark x1="57311" y1="24212" x2="57311" y2="24212"/>
                        <a14:foregroundMark x1="66218" y1="25072" x2="42017" y2="259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8" y="3382478"/>
            <a:ext cx="2487776" cy="291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www.lesbaleines.net/enfants/coloriages/images/marin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27" l="5882" r="97479">
                        <a14:foregroundMark x1="48908" y1="23782" x2="48908" y2="23782"/>
                        <a14:foregroundMark x1="55630" y1="29083" x2="55630" y2="29083"/>
                        <a14:foregroundMark x1="57311" y1="24212" x2="57311" y2="24212"/>
                        <a14:foregroundMark x1="66218" y1="25072" x2="42017" y2="259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004" y="3348583"/>
            <a:ext cx="2487776" cy="291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www.lesbaleines.net/enfants/coloriages/images/marin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27" l="5882" r="97479">
                        <a14:foregroundMark x1="48908" y1="23782" x2="48908" y2="23782"/>
                        <a14:foregroundMark x1="55630" y1="29083" x2="55630" y2="29083"/>
                        <a14:foregroundMark x1="57311" y1="24212" x2="57311" y2="24212"/>
                        <a14:foregroundMark x1="66218" y1="25072" x2="42017" y2="259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420" y="3382478"/>
            <a:ext cx="2487776" cy="291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 preferRelativeResize="0">
            <a:picLocks noChangeAspect="1"/>
          </p:cNvPicPr>
          <p:nvPr/>
        </p:nvPicPr>
        <p:blipFill rotWithShape="1"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777" b="83828" l="16887" r="830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14925" r="16240" b="14004"/>
          <a:stretch/>
        </p:blipFill>
        <p:spPr>
          <a:xfrm>
            <a:off x="306140" y="262579"/>
            <a:ext cx="2520000" cy="2632866"/>
          </a:xfrm>
          <a:prstGeom prst="rect">
            <a:avLst/>
          </a:prstGeom>
        </p:spPr>
      </p:pic>
      <p:pic>
        <p:nvPicPr>
          <p:cNvPr id="19" name="Image 18"/>
          <p:cNvPicPr preferRelativeResize="0">
            <a:picLocks noChangeAspect="1"/>
          </p:cNvPicPr>
          <p:nvPr/>
        </p:nvPicPr>
        <p:blipFill rotWithShape="1"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777" b="83828" l="16887" r="830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14925" r="16240" b="14004"/>
          <a:stretch/>
        </p:blipFill>
        <p:spPr>
          <a:xfrm>
            <a:off x="3546500" y="283669"/>
            <a:ext cx="2520000" cy="2632866"/>
          </a:xfrm>
          <a:prstGeom prst="rect">
            <a:avLst/>
          </a:prstGeom>
        </p:spPr>
      </p:pic>
      <p:pic>
        <p:nvPicPr>
          <p:cNvPr id="20" name="Image 19"/>
          <p:cNvPicPr preferRelativeResize="0">
            <a:picLocks noChangeAspect="1"/>
          </p:cNvPicPr>
          <p:nvPr/>
        </p:nvPicPr>
        <p:blipFill rotWithShape="1"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777" b="83828" l="16887" r="830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14925" r="16240" b="14004"/>
          <a:stretch/>
        </p:blipFill>
        <p:spPr>
          <a:xfrm>
            <a:off x="7291196" y="252239"/>
            <a:ext cx="2520000" cy="263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39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à coins arrondis 2053"/>
          <p:cNvSpPr/>
          <p:nvPr/>
        </p:nvSpPr>
        <p:spPr>
          <a:xfrm>
            <a:off x="306140" y="180231"/>
            <a:ext cx="2664296" cy="72728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Rectangle à coins arrondis 106"/>
          <p:cNvSpPr/>
          <p:nvPr/>
        </p:nvSpPr>
        <p:spPr>
          <a:xfrm>
            <a:off x="3474492" y="180231"/>
            <a:ext cx="2664296" cy="72728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Rectangle à coins arrondis 107"/>
          <p:cNvSpPr/>
          <p:nvPr/>
        </p:nvSpPr>
        <p:spPr>
          <a:xfrm>
            <a:off x="7218908" y="154186"/>
            <a:ext cx="2664296" cy="727280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56" name="ZoneTexte 2055"/>
          <p:cNvSpPr txBox="1"/>
          <p:nvPr/>
        </p:nvSpPr>
        <p:spPr>
          <a:xfrm>
            <a:off x="594172" y="1044327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arillo" panose="00000500000000020004" pitchFamily="2" charset="0"/>
              </a:rPr>
              <a:t>Bienvenue      au</a:t>
            </a:r>
            <a:endParaRPr lang="fr-FR" sz="2800" dirty="0">
              <a:latin typeface="Amadeus" panose="00000400000000000000" pitchFamily="2" charset="0"/>
            </a:endParaRPr>
          </a:p>
        </p:txBody>
      </p:sp>
      <p:sp>
        <p:nvSpPr>
          <p:cNvPr id="112" name="ZoneTexte 111"/>
          <p:cNvSpPr txBox="1"/>
          <p:nvPr/>
        </p:nvSpPr>
        <p:spPr>
          <a:xfrm>
            <a:off x="3798528" y="1056521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arillo" panose="00000500000000020004" pitchFamily="2" charset="0"/>
              </a:rPr>
              <a:t>Bienvenue      au</a:t>
            </a:r>
            <a:endParaRPr lang="fr-FR" sz="2800" dirty="0">
              <a:latin typeface="Amadeus" panose="00000400000000000000" pitchFamily="2" charset="0"/>
            </a:endParaRPr>
          </a:p>
        </p:txBody>
      </p:sp>
      <p:sp>
        <p:nvSpPr>
          <p:cNvPr id="113" name="ZoneTexte 112"/>
          <p:cNvSpPr txBox="1"/>
          <p:nvPr/>
        </p:nvSpPr>
        <p:spPr>
          <a:xfrm>
            <a:off x="7578948" y="1128529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Amarillo" panose="00000500000000020004" pitchFamily="2" charset="0"/>
              </a:rPr>
              <a:t>Bienvenue      au</a:t>
            </a:r>
            <a:endParaRPr lang="fr-FR" sz="2800" dirty="0">
              <a:latin typeface="Amadeus" panose="00000400000000000000" pitchFamily="2" charset="0"/>
            </a:endParaRPr>
          </a:p>
        </p:txBody>
      </p:sp>
      <p:sp>
        <p:nvSpPr>
          <p:cNvPr id="2057" name="ZoneTexte 2056"/>
          <p:cNvSpPr txBox="1"/>
          <p:nvPr/>
        </p:nvSpPr>
        <p:spPr>
          <a:xfrm>
            <a:off x="1098228" y="1692399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latin typeface="Forte" panose="03060902040502070203" pitchFamily="66" charset="0"/>
              </a:rPr>
              <a:t>CP</a:t>
            </a:r>
            <a:endParaRPr lang="fr-FR" sz="4800" dirty="0">
              <a:latin typeface="Forte" panose="03060902040502070203" pitchFamily="66" charset="0"/>
            </a:endParaRPr>
          </a:p>
        </p:txBody>
      </p:sp>
      <p:sp>
        <p:nvSpPr>
          <p:cNvPr id="115" name="ZoneTexte 114"/>
          <p:cNvSpPr txBox="1"/>
          <p:nvPr/>
        </p:nvSpPr>
        <p:spPr>
          <a:xfrm>
            <a:off x="4266580" y="1692399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latin typeface="Forte" panose="03060902040502070203" pitchFamily="66" charset="0"/>
              </a:rPr>
              <a:t>CP</a:t>
            </a:r>
            <a:endParaRPr lang="fr-FR" sz="4800" dirty="0">
              <a:latin typeface="Forte" panose="03060902040502070203" pitchFamily="66" charset="0"/>
            </a:endParaRPr>
          </a:p>
        </p:txBody>
      </p:sp>
      <p:sp>
        <p:nvSpPr>
          <p:cNvPr id="116" name="ZoneTexte 115"/>
          <p:cNvSpPr txBox="1"/>
          <p:nvPr/>
        </p:nvSpPr>
        <p:spPr>
          <a:xfrm>
            <a:off x="8010996" y="1692398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latin typeface="Forte" panose="03060902040502070203" pitchFamily="66" charset="0"/>
              </a:rPr>
              <a:t>CP</a:t>
            </a:r>
            <a:endParaRPr lang="fr-FR" sz="4800" dirty="0">
              <a:latin typeface="Forte" panose="03060902040502070203" pitchFamily="66" charset="0"/>
            </a:endParaRPr>
          </a:p>
        </p:txBody>
      </p:sp>
      <p:pic>
        <p:nvPicPr>
          <p:cNvPr id="2" name="Image 1"/>
          <p:cNvPicPr preferRelativeResize="0">
            <a:picLocks noChangeAspect="1"/>
          </p:cNvPicPr>
          <p:nvPr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77" b="83828" l="16887" r="830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14925" r="16240" b="14004"/>
          <a:stretch/>
        </p:blipFill>
        <p:spPr>
          <a:xfrm>
            <a:off x="306140" y="262579"/>
            <a:ext cx="2520000" cy="2632866"/>
          </a:xfrm>
          <a:prstGeom prst="rect">
            <a:avLst/>
          </a:prstGeom>
        </p:spPr>
      </p:pic>
      <p:pic>
        <p:nvPicPr>
          <p:cNvPr id="19" name="Image 18"/>
          <p:cNvPicPr preferRelativeResize="0">
            <a:picLocks noChangeAspect="1"/>
          </p:cNvPicPr>
          <p:nvPr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77" b="83828" l="16887" r="830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14925" r="16240" b="14004"/>
          <a:stretch/>
        </p:blipFill>
        <p:spPr>
          <a:xfrm>
            <a:off x="3546500" y="283669"/>
            <a:ext cx="2520000" cy="2632866"/>
          </a:xfrm>
          <a:prstGeom prst="rect">
            <a:avLst/>
          </a:prstGeom>
        </p:spPr>
      </p:pic>
      <p:pic>
        <p:nvPicPr>
          <p:cNvPr id="20" name="Image 19"/>
          <p:cNvPicPr preferRelativeResize="0">
            <a:picLocks noChangeAspect="1"/>
          </p:cNvPicPr>
          <p:nvPr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77" b="83828" l="16887" r="830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14925" r="16240" b="14004"/>
          <a:stretch/>
        </p:blipFill>
        <p:spPr>
          <a:xfrm>
            <a:off x="7291196" y="252239"/>
            <a:ext cx="2520000" cy="2632866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500" y="3111099"/>
            <a:ext cx="2399500" cy="3261819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6" y="3060551"/>
            <a:ext cx="2399500" cy="3261819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916" y="3111099"/>
            <a:ext cx="2399500" cy="326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428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54</Words>
  <Application>Microsoft Office PowerPoint</Application>
  <PresentationFormat>Personnalisé</PresentationFormat>
  <Paragraphs>36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Audrey Seigneurin</dc:creator>
  <cp:lastModifiedBy>Audrey Seigneurin</cp:lastModifiedBy>
  <cp:revision>13</cp:revision>
  <cp:lastPrinted>2020-08-20T21:19:11Z</cp:lastPrinted>
  <dcterms:created xsi:type="dcterms:W3CDTF">2019-07-16T22:45:17Z</dcterms:created>
  <dcterms:modified xsi:type="dcterms:W3CDTF">2020-08-20T21:29:20Z</dcterms:modified>
</cp:coreProperties>
</file>