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3" autoAdjust="0"/>
    <p:restoredTop sz="94705" autoAdjust="0"/>
  </p:normalViewPr>
  <p:slideViewPr>
    <p:cSldViewPr>
      <p:cViewPr>
        <p:scale>
          <a:sx n="92" d="100"/>
          <a:sy n="92" d="100"/>
        </p:scale>
        <p:origin x="-2491" y="21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340768" y="135594"/>
            <a:ext cx="4807214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Ecrire les homophones:</a:t>
            </a:r>
          </a:p>
          <a:p>
            <a:pPr algn="ctr" defTabSz="914400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d’on – dont - donc</a:t>
            </a:r>
            <a:endParaRPr lang="fr-FR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smtClean="0">
                <a:solidFill>
                  <a:schemeClr val="tx1"/>
                </a:solidFill>
                <a:latin typeface="Century Gothic" pitchFamily="34" charset="0"/>
              </a:rPr>
              <a:t>Orthographe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Cm2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8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8199395" y="2576736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Rogner un rectangle à un seul coin 13"/>
          <p:cNvSpPr/>
          <p:nvPr/>
        </p:nvSpPr>
        <p:spPr>
          <a:xfrm>
            <a:off x="8359080" y="3080792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ogner un rectangle à un seul coin 14"/>
          <p:cNvSpPr/>
          <p:nvPr/>
        </p:nvSpPr>
        <p:spPr>
          <a:xfrm>
            <a:off x="7550224" y="17294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Rogner un rectangle à un seul coin 15"/>
          <p:cNvSpPr/>
          <p:nvPr/>
        </p:nvSpPr>
        <p:spPr>
          <a:xfrm>
            <a:off x="7702624" y="18818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Rogner un rectangle à un seul coin 16"/>
          <p:cNvSpPr/>
          <p:nvPr/>
        </p:nvSpPr>
        <p:spPr>
          <a:xfrm>
            <a:off x="7855024" y="20342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Rogner un rectangle à un seul coin 17"/>
          <p:cNvSpPr/>
          <p:nvPr/>
        </p:nvSpPr>
        <p:spPr>
          <a:xfrm>
            <a:off x="8007424" y="21866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1784" y="1496616"/>
            <a:ext cx="648072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i="1" dirty="0" smtClean="0">
                <a:latin typeface="Century Gothic" pitchFamily="34" charset="0"/>
              </a:rPr>
              <a:t>1)</a:t>
            </a:r>
            <a:r>
              <a:rPr lang="fr-FR" sz="1200" b="1" dirty="0">
                <a:latin typeface="Century Gothic" pitchFamily="34" charset="0"/>
              </a:rPr>
              <a:t> </a:t>
            </a:r>
            <a:r>
              <a:rPr lang="fr-FR" sz="1200" b="1" dirty="0" smtClean="0">
                <a:latin typeface="Century Gothic" pitchFamily="34" charset="0"/>
              </a:rPr>
              <a:t> </a:t>
            </a: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avec </a:t>
            </a:r>
            <a:r>
              <a:rPr lang="fr-FR" sz="1200" b="1" i="1" u="sng" dirty="0">
                <a:latin typeface="Century Gothic" pitchFamily="34" charset="0"/>
              </a:rPr>
              <a:t>dont / donc / d’on</a:t>
            </a:r>
            <a:r>
              <a:rPr lang="fr-FR" sz="1200" b="1" u="sng" dirty="0">
                <a:latin typeface="Century Gothic" pitchFamily="34" charset="0"/>
              </a:rPr>
              <a:t> :</a:t>
            </a:r>
          </a:p>
          <a:p>
            <a:endParaRPr lang="fr-FR" sz="1200" b="1" i="1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 smtClean="0">
                <a:latin typeface="Century Gothic" pitchFamily="34" charset="0"/>
              </a:rPr>
              <a:t>Je </a:t>
            </a:r>
            <a:r>
              <a:rPr lang="fr-FR" sz="1200" i="1" dirty="0">
                <a:latin typeface="Century Gothic" pitchFamily="34" charset="0"/>
              </a:rPr>
              <a:t>n’avais pas appris ma leçon </a:t>
            </a:r>
            <a:r>
              <a:rPr lang="fr-FR" sz="1200" i="1" dirty="0" smtClean="0">
                <a:latin typeface="Century Gothic" pitchFamily="34" charset="0"/>
              </a:rPr>
              <a:t>……a…. </a:t>
            </a:r>
            <a:r>
              <a:rPr lang="fr-FR" sz="1200" i="1" dirty="0">
                <a:latin typeface="Century Gothic" pitchFamily="34" charset="0"/>
              </a:rPr>
              <a:t>je n’ai pas pu répondre.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Voici le village </a:t>
            </a:r>
            <a:r>
              <a:rPr lang="fr-FR" sz="1200" i="1" dirty="0" smtClean="0">
                <a:latin typeface="Century Gothic" pitchFamily="34" charset="0"/>
              </a:rPr>
              <a:t>……b…. </a:t>
            </a:r>
            <a:r>
              <a:rPr lang="fr-FR" sz="1200" i="1" dirty="0">
                <a:latin typeface="Century Gothic" pitchFamily="34" charset="0"/>
              </a:rPr>
              <a:t>je connais le maire.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Le livre </a:t>
            </a:r>
            <a:r>
              <a:rPr lang="fr-FR" sz="1200" i="1" dirty="0" smtClean="0">
                <a:latin typeface="Century Gothic" pitchFamily="34" charset="0"/>
              </a:rPr>
              <a:t>…c……. </a:t>
            </a:r>
            <a:r>
              <a:rPr lang="fr-FR" sz="1200" i="1" dirty="0">
                <a:latin typeface="Century Gothic" pitchFamily="34" charset="0"/>
              </a:rPr>
              <a:t>je te parle n’est plus édité.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Le départ est prévu à 7 heures, il faut </a:t>
            </a:r>
            <a:r>
              <a:rPr lang="fr-FR" sz="1200" i="1" dirty="0" smtClean="0">
                <a:latin typeface="Century Gothic" pitchFamily="34" charset="0"/>
              </a:rPr>
              <a:t>……d…. </a:t>
            </a:r>
            <a:r>
              <a:rPr lang="fr-FR" sz="1200" i="1" dirty="0">
                <a:latin typeface="Century Gothic" pitchFamily="34" charset="0"/>
              </a:rPr>
              <a:t>se lever tôt.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Le garçon </a:t>
            </a:r>
            <a:r>
              <a:rPr lang="fr-FR" sz="1200" i="1" dirty="0" smtClean="0">
                <a:latin typeface="Century Gothic" pitchFamily="34" charset="0"/>
              </a:rPr>
              <a:t>…e……. </a:t>
            </a:r>
            <a:r>
              <a:rPr lang="fr-FR" sz="1200" i="1" dirty="0">
                <a:latin typeface="Century Gothic" pitchFamily="34" charset="0"/>
              </a:rPr>
              <a:t>tu parles a gagné la compétition.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J’ai mal dormi </a:t>
            </a:r>
            <a:r>
              <a:rPr lang="fr-FR" sz="1200" i="1" dirty="0" smtClean="0">
                <a:latin typeface="Century Gothic" pitchFamily="34" charset="0"/>
              </a:rPr>
              <a:t>……f…. </a:t>
            </a:r>
            <a:r>
              <a:rPr lang="fr-FR" sz="1200" i="1" dirty="0">
                <a:latin typeface="Century Gothic" pitchFamily="34" charset="0"/>
              </a:rPr>
              <a:t>je suis fatigué. </a:t>
            </a:r>
            <a:endParaRPr lang="fr-FR" sz="1200" dirty="0">
              <a:latin typeface="Century Gothic" pitchFamily="34" charset="0"/>
            </a:endParaRPr>
          </a:p>
          <a:p>
            <a:endParaRPr lang="fr-FR" sz="1200" b="1" dirty="0" smtClean="0">
              <a:latin typeface="Century Gothic" pitchFamily="34" charset="0"/>
            </a:endParaRPr>
          </a:p>
          <a:p>
            <a:endParaRPr lang="fr-FR" sz="1200" b="1" dirty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2) </a:t>
            </a: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ces </a:t>
            </a:r>
            <a:r>
              <a:rPr lang="fr-FR" sz="1200" b="1" u="sng" dirty="0" smtClean="0">
                <a:latin typeface="Century Gothic" pitchFamily="34" charset="0"/>
              </a:rPr>
              <a:t>phrases : </a:t>
            </a:r>
            <a:r>
              <a:rPr lang="fr-FR" sz="1200" dirty="0">
                <a:latin typeface="Century Gothic" pitchFamily="34" charset="0"/>
              </a:rPr>
              <a:t>(Attention au sens)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Nous avions faim donc 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J’ai rencontré l’homme dont …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Hector a vu le film dont …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Ce travail me prendra du temps donc 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Mon réveil ne fonctionne plus donc 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Nous avons grimpé la colline dont …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i="1" dirty="0" smtClean="0">
                <a:latin typeface="Century Gothic" pitchFamily="34" charset="0"/>
              </a:rPr>
              <a:t>3)</a:t>
            </a:r>
            <a:r>
              <a:rPr lang="fr-FR" sz="1200" b="1" dirty="0" smtClean="0">
                <a:latin typeface="Century Gothic" pitchFamily="34" charset="0"/>
              </a:rPr>
              <a:t> </a:t>
            </a: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avec </a:t>
            </a:r>
            <a:r>
              <a:rPr lang="fr-FR" sz="1200" b="1" i="1" u="sng" dirty="0">
                <a:latin typeface="Century Gothic" pitchFamily="34" charset="0"/>
              </a:rPr>
              <a:t>dont / donc / d’on</a:t>
            </a:r>
            <a:r>
              <a:rPr lang="fr-FR" sz="1200" b="1" u="sng" dirty="0">
                <a:latin typeface="Century Gothic" pitchFamily="34" charset="0"/>
              </a:rPr>
              <a:t> :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Les </a:t>
            </a:r>
            <a:r>
              <a:rPr lang="fr-FR" sz="1200" dirty="0">
                <a:latin typeface="Century Gothic" pitchFamily="34" charset="0"/>
              </a:rPr>
              <a:t>gens </a:t>
            </a:r>
            <a:r>
              <a:rPr lang="fr-FR" sz="1200" dirty="0" smtClean="0">
                <a:latin typeface="Century Gothic" pitchFamily="34" charset="0"/>
              </a:rPr>
              <a:t>…...a.....</a:t>
            </a:r>
            <a:r>
              <a:rPr lang="fr-FR" sz="1200" dirty="0">
                <a:latin typeface="Century Gothic" pitchFamily="34" charset="0"/>
              </a:rPr>
              <a:t> tu me parles est parti en France. 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Les garçons</a:t>
            </a:r>
            <a:r>
              <a:rPr lang="fr-FR" sz="1200" dirty="0" smtClean="0">
                <a:latin typeface="Century Gothic" pitchFamily="34" charset="0"/>
              </a:rPr>
              <a:t>…...b.........</a:t>
            </a:r>
            <a:r>
              <a:rPr lang="fr-FR" sz="1200" dirty="0">
                <a:latin typeface="Century Gothic" pitchFamily="34" charset="0"/>
              </a:rPr>
              <a:t> le ballon est dans le jardin sont impolis.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smtClean="0">
                <a:latin typeface="Century Gothic" pitchFamily="34" charset="0"/>
              </a:rPr>
              <a:t>Je </a:t>
            </a:r>
            <a:r>
              <a:rPr lang="fr-FR" sz="1200" dirty="0">
                <a:latin typeface="Century Gothic" pitchFamily="34" charset="0"/>
              </a:rPr>
              <a:t>pense </a:t>
            </a:r>
            <a:r>
              <a:rPr lang="fr-FR" sz="1200" dirty="0" smtClean="0">
                <a:latin typeface="Century Gothic" pitchFamily="34" charset="0"/>
              </a:rPr>
              <a:t>….....c.........</a:t>
            </a:r>
            <a:r>
              <a:rPr lang="fr-FR" sz="1200" dirty="0">
                <a:latin typeface="Century Gothic" pitchFamily="34" charset="0"/>
              </a:rPr>
              <a:t> je suis !!!!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Je </a:t>
            </a:r>
            <a:r>
              <a:rPr lang="fr-FR" sz="1200" dirty="0">
                <a:latin typeface="Century Gothic" pitchFamily="34" charset="0"/>
              </a:rPr>
              <a:t>sais qu'il va pleuvoir , </a:t>
            </a:r>
            <a:r>
              <a:rPr lang="fr-FR" sz="1200" dirty="0" smtClean="0">
                <a:latin typeface="Century Gothic" pitchFamily="34" charset="0"/>
              </a:rPr>
              <a:t>….......d............</a:t>
            </a:r>
            <a:r>
              <a:rPr lang="fr-FR" sz="1200" dirty="0">
                <a:latin typeface="Century Gothic" pitchFamily="34" charset="0"/>
              </a:rPr>
              <a:t> je pars en voiture.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 </a:t>
            </a:r>
            <a:r>
              <a:rPr lang="fr-FR" sz="1200" dirty="0" smtClean="0">
                <a:latin typeface="Century Gothic" pitchFamily="34" charset="0"/>
              </a:rPr>
              <a:t>…......e...............</a:t>
            </a:r>
            <a:r>
              <a:rPr lang="fr-FR" sz="1200" dirty="0">
                <a:latin typeface="Century Gothic" pitchFamily="34" charset="0"/>
              </a:rPr>
              <a:t> si nous résumons , vous choisissez le ballon rouge.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La fille </a:t>
            </a:r>
            <a:r>
              <a:rPr lang="fr-FR" sz="1200" dirty="0" smtClean="0">
                <a:latin typeface="Century Gothic" pitchFamily="34" charset="0"/>
              </a:rPr>
              <a:t>…f..…je </a:t>
            </a:r>
            <a:r>
              <a:rPr lang="fr-FR" sz="1200" dirty="0">
                <a:latin typeface="Century Gothic" pitchFamily="34" charset="0"/>
              </a:rPr>
              <a:t>te parle vient </a:t>
            </a:r>
            <a:r>
              <a:rPr lang="fr-FR" sz="1200" dirty="0" smtClean="0">
                <a:latin typeface="Century Gothic" pitchFamily="34" charset="0"/>
              </a:rPr>
              <a:t>….g..….</a:t>
            </a:r>
            <a:r>
              <a:rPr lang="fr-FR" sz="1200" dirty="0">
                <a:latin typeface="Century Gothic" pitchFamily="34" charset="0"/>
              </a:rPr>
              <a:t>ne sait où </a:t>
            </a:r>
            <a:r>
              <a:rPr lang="fr-FR" sz="1200" dirty="0" smtClean="0">
                <a:latin typeface="Century Gothic" pitchFamily="34" charset="0"/>
              </a:rPr>
              <a:t>….h…..</a:t>
            </a:r>
            <a:r>
              <a:rPr lang="fr-FR" sz="1200" dirty="0">
                <a:latin typeface="Century Gothic" pitchFamily="34" charset="0"/>
              </a:rPr>
              <a:t>je ne lui fais pas confiance. 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i="1" dirty="0" smtClean="0">
                <a:latin typeface="Century Gothic" pitchFamily="34" charset="0"/>
              </a:rPr>
              <a:t>4)</a:t>
            </a:r>
            <a:r>
              <a:rPr lang="fr-FR" sz="1200" b="1" dirty="0" smtClean="0">
                <a:latin typeface="Century Gothic" pitchFamily="34" charset="0"/>
              </a:rPr>
              <a:t> </a:t>
            </a:r>
            <a:r>
              <a:rPr lang="fr-FR" sz="1200" b="1" u="sng" dirty="0">
                <a:latin typeface="Century Gothic" pitchFamily="34" charset="0"/>
              </a:rPr>
              <a:t>Complète avec </a:t>
            </a:r>
            <a:r>
              <a:rPr lang="fr-FR" sz="1200" b="1" i="1" u="sng" dirty="0">
                <a:latin typeface="Century Gothic" pitchFamily="34" charset="0"/>
              </a:rPr>
              <a:t>dont / donc / d’on</a:t>
            </a:r>
            <a:r>
              <a:rPr lang="fr-FR" sz="1200" b="1" u="sng" dirty="0">
                <a:latin typeface="Century Gothic" pitchFamily="34" charset="0"/>
              </a:rPr>
              <a:t> :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Tu </a:t>
            </a:r>
            <a:r>
              <a:rPr lang="fr-FR" sz="1200" dirty="0">
                <a:latin typeface="Century Gothic" pitchFamily="34" charset="0"/>
              </a:rPr>
              <a:t>as trop mangé de sucreries </a:t>
            </a:r>
            <a:r>
              <a:rPr lang="fr-FR" sz="1200" dirty="0" smtClean="0">
                <a:latin typeface="Century Gothic" pitchFamily="34" charset="0"/>
              </a:rPr>
              <a:t>…........a..............</a:t>
            </a:r>
            <a:r>
              <a:rPr lang="fr-FR" sz="1200" dirty="0">
                <a:latin typeface="Century Gothic" pitchFamily="34" charset="0"/>
              </a:rPr>
              <a:t> tu auras mal aux </a:t>
            </a:r>
            <a:r>
              <a:rPr lang="fr-FR" sz="1200" dirty="0" smtClean="0">
                <a:latin typeface="Century Gothic" pitchFamily="34" charset="0"/>
              </a:rPr>
              <a:t>dents.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Je </a:t>
            </a:r>
            <a:r>
              <a:rPr lang="fr-FR" sz="1200" dirty="0">
                <a:latin typeface="Century Gothic" pitchFamily="34" charset="0"/>
              </a:rPr>
              <a:t>n'ai pas beaucoup d'argent </a:t>
            </a:r>
            <a:r>
              <a:rPr lang="fr-FR" sz="1200" dirty="0" smtClean="0">
                <a:latin typeface="Century Gothic" pitchFamily="34" charset="0"/>
              </a:rPr>
              <a:t>….......b............</a:t>
            </a:r>
            <a:r>
              <a:rPr lang="fr-FR" sz="1200" dirty="0">
                <a:latin typeface="Century Gothic" pitchFamily="34" charset="0"/>
              </a:rPr>
              <a:t> je ne dépense pas trop.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Il </a:t>
            </a:r>
            <a:r>
              <a:rPr lang="fr-FR" sz="1200" dirty="0">
                <a:latin typeface="Century Gothic" pitchFamily="34" charset="0"/>
              </a:rPr>
              <a:t>semblerait que celui </a:t>
            </a:r>
            <a:r>
              <a:rPr lang="fr-FR" sz="1200" dirty="0" smtClean="0">
                <a:latin typeface="Century Gothic" pitchFamily="34" charset="0"/>
              </a:rPr>
              <a:t>…..........c..............</a:t>
            </a:r>
            <a:r>
              <a:rPr lang="fr-FR" sz="1200" dirty="0">
                <a:latin typeface="Century Gothic" pitchFamily="34" charset="0"/>
              </a:rPr>
              <a:t> on parle soit votre cousin.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Les </a:t>
            </a:r>
            <a:r>
              <a:rPr lang="fr-FR" sz="1200" dirty="0">
                <a:latin typeface="Century Gothic" pitchFamily="34" charset="0"/>
              </a:rPr>
              <a:t>personnes </a:t>
            </a:r>
            <a:r>
              <a:rPr lang="fr-FR" sz="1200" dirty="0" smtClean="0">
                <a:latin typeface="Century Gothic" pitchFamily="34" charset="0"/>
              </a:rPr>
              <a:t>…......d..........</a:t>
            </a:r>
            <a:r>
              <a:rPr lang="fr-FR" sz="1200" dirty="0">
                <a:latin typeface="Century Gothic" pitchFamily="34" charset="0"/>
              </a:rPr>
              <a:t> le nom commence est cité doivent aller </a:t>
            </a:r>
            <a:r>
              <a:rPr lang="fr-FR" sz="1200" dirty="0" smtClean="0">
                <a:latin typeface="Century Gothic" pitchFamily="34" charset="0"/>
              </a:rPr>
              <a:t>à gauche</a:t>
            </a:r>
            <a:r>
              <a:rPr lang="fr-FR" sz="1200" dirty="0">
                <a:latin typeface="Century Gothic" pitchFamily="34" charset="0"/>
              </a:rPr>
              <a:t>. 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Qui</a:t>
            </a:r>
            <a:r>
              <a:rPr lang="fr-FR" sz="1200" dirty="0">
                <a:latin typeface="Century Gothic" pitchFamily="34" charset="0"/>
              </a:rPr>
              <a:t> </a:t>
            </a:r>
            <a:r>
              <a:rPr lang="fr-FR" sz="1200" dirty="0" smtClean="0">
                <a:latin typeface="Century Gothic" pitchFamily="34" charset="0"/>
              </a:rPr>
              <a:t>…...........e................</a:t>
            </a:r>
            <a:r>
              <a:rPr lang="fr-FR" sz="1200" dirty="0">
                <a:latin typeface="Century Gothic" pitchFamily="34" charset="0"/>
              </a:rPr>
              <a:t> a vu ces filles monter sur le mur ? 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Les garçons parlent des joueurs </a:t>
            </a:r>
            <a:r>
              <a:rPr lang="fr-FR" sz="1200" dirty="0" smtClean="0">
                <a:latin typeface="Century Gothic" pitchFamily="34" charset="0"/>
              </a:rPr>
              <a:t>….. f........les </a:t>
            </a:r>
            <a:r>
              <a:rPr lang="fr-FR" sz="1200" dirty="0">
                <a:latin typeface="Century Gothic" pitchFamily="34" charset="0"/>
              </a:rPr>
              <a:t>matchs passent à la télé.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Je </a:t>
            </a:r>
            <a:r>
              <a:rPr lang="fr-FR" sz="1200" dirty="0">
                <a:latin typeface="Century Gothic" pitchFamily="34" charset="0"/>
              </a:rPr>
              <a:t>suis partie à la mer </a:t>
            </a:r>
            <a:r>
              <a:rPr lang="fr-FR" sz="1200" dirty="0" smtClean="0">
                <a:latin typeface="Century Gothic" pitchFamily="34" charset="0"/>
              </a:rPr>
              <a:t>……g……..je </a:t>
            </a:r>
            <a:r>
              <a:rPr lang="fr-FR" sz="1200" dirty="0">
                <a:latin typeface="Century Gothic" pitchFamily="34" charset="0"/>
              </a:rPr>
              <a:t>suis bronzée </a:t>
            </a:r>
          </a:p>
          <a:p>
            <a:endParaRPr lang="fr-F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168</Words>
  <Application>Microsoft Office PowerPoint</Application>
  <PresentationFormat>Format A4 (210 x 297 mm)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78</cp:revision>
  <dcterms:created xsi:type="dcterms:W3CDTF">2012-10-29T16:06:26Z</dcterms:created>
  <dcterms:modified xsi:type="dcterms:W3CDTF">2013-01-03T17:58:17Z</dcterms:modified>
</cp:coreProperties>
</file>