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309" r:id="rId3"/>
  </p:sldIdLst>
  <p:sldSz cx="7556500" cy="10691813"/>
  <p:notesSz cx="6858000" cy="9926638"/>
  <p:defaultTextStyle>
    <a:defPPr>
      <a:defRPr lang="fr-FR"/>
    </a:defPPr>
    <a:lvl1pPr marL="0" algn="l" defTabSz="1042665" rtl="0" eaLnBrk="1" latinLnBrk="0" hangingPunct="1">
      <a:defRPr sz="2077" kern="1200">
        <a:solidFill>
          <a:schemeClr val="tx1"/>
        </a:solidFill>
        <a:latin typeface="+mn-lt"/>
        <a:ea typeface="+mn-ea"/>
        <a:cs typeface="+mn-cs"/>
      </a:defRPr>
    </a:lvl1pPr>
    <a:lvl2pPr marL="521333" algn="l" defTabSz="1042665" rtl="0" eaLnBrk="1" latinLnBrk="0" hangingPunct="1">
      <a:defRPr sz="2077" kern="1200">
        <a:solidFill>
          <a:schemeClr val="tx1"/>
        </a:solidFill>
        <a:latin typeface="+mn-lt"/>
        <a:ea typeface="+mn-ea"/>
        <a:cs typeface="+mn-cs"/>
      </a:defRPr>
    </a:lvl2pPr>
    <a:lvl3pPr marL="1042665" algn="l" defTabSz="1042665" rtl="0" eaLnBrk="1" latinLnBrk="0" hangingPunct="1">
      <a:defRPr sz="2077" kern="1200">
        <a:solidFill>
          <a:schemeClr val="tx1"/>
        </a:solidFill>
        <a:latin typeface="+mn-lt"/>
        <a:ea typeface="+mn-ea"/>
        <a:cs typeface="+mn-cs"/>
      </a:defRPr>
    </a:lvl3pPr>
    <a:lvl4pPr marL="1563999" algn="l" defTabSz="1042665" rtl="0" eaLnBrk="1" latinLnBrk="0" hangingPunct="1">
      <a:defRPr sz="2077" kern="1200">
        <a:solidFill>
          <a:schemeClr val="tx1"/>
        </a:solidFill>
        <a:latin typeface="+mn-lt"/>
        <a:ea typeface="+mn-ea"/>
        <a:cs typeface="+mn-cs"/>
      </a:defRPr>
    </a:lvl4pPr>
    <a:lvl5pPr marL="2085331" algn="l" defTabSz="1042665" rtl="0" eaLnBrk="1" latinLnBrk="0" hangingPunct="1">
      <a:defRPr sz="2077" kern="1200">
        <a:solidFill>
          <a:schemeClr val="tx1"/>
        </a:solidFill>
        <a:latin typeface="+mn-lt"/>
        <a:ea typeface="+mn-ea"/>
        <a:cs typeface="+mn-cs"/>
      </a:defRPr>
    </a:lvl5pPr>
    <a:lvl6pPr marL="2606664" algn="l" defTabSz="1042665" rtl="0" eaLnBrk="1" latinLnBrk="0" hangingPunct="1">
      <a:defRPr sz="2077" kern="1200">
        <a:solidFill>
          <a:schemeClr val="tx1"/>
        </a:solidFill>
        <a:latin typeface="+mn-lt"/>
        <a:ea typeface="+mn-ea"/>
        <a:cs typeface="+mn-cs"/>
      </a:defRPr>
    </a:lvl6pPr>
    <a:lvl7pPr marL="3127997" algn="l" defTabSz="1042665" rtl="0" eaLnBrk="1" latinLnBrk="0" hangingPunct="1">
      <a:defRPr sz="2077" kern="1200">
        <a:solidFill>
          <a:schemeClr val="tx1"/>
        </a:solidFill>
        <a:latin typeface="+mn-lt"/>
        <a:ea typeface="+mn-ea"/>
        <a:cs typeface="+mn-cs"/>
      </a:defRPr>
    </a:lvl7pPr>
    <a:lvl8pPr marL="3649330" algn="l" defTabSz="1042665" rtl="0" eaLnBrk="1" latinLnBrk="0" hangingPunct="1">
      <a:defRPr sz="2077" kern="1200">
        <a:solidFill>
          <a:schemeClr val="tx1"/>
        </a:solidFill>
        <a:latin typeface="+mn-lt"/>
        <a:ea typeface="+mn-ea"/>
        <a:cs typeface="+mn-cs"/>
      </a:defRPr>
    </a:lvl8pPr>
    <a:lvl9pPr marL="4170663" algn="l" defTabSz="1042665" rtl="0" eaLnBrk="1" latinLnBrk="0" hangingPunct="1">
      <a:defRPr sz="207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B075"/>
    <a:srgbClr val="E79113"/>
    <a:srgbClr val="ECA946"/>
    <a:srgbClr val="F1BD72"/>
    <a:srgbClr val="91A51B"/>
    <a:srgbClr val="FF66FF"/>
    <a:srgbClr val="EF32EF"/>
    <a:srgbClr val="FFACFF"/>
    <a:srgbClr val="FFFFFF"/>
    <a:srgbClr val="F4C2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8" autoAdjust="0"/>
    <p:restoredTop sz="94660"/>
  </p:normalViewPr>
  <p:slideViewPr>
    <p:cSldViewPr>
      <p:cViewPr varScale="1">
        <p:scale>
          <a:sx n="52" d="100"/>
          <a:sy n="52" d="100"/>
        </p:scale>
        <p:origin x="2688" y="96"/>
      </p:cViewPr>
      <p:guideLst>
        <p:guide orient="horz" pos="3368"/>
        <p:guide pos="23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6739" y="3321394"/>
            <a:ext cx="6423025" cy="229181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3475" y="6058694"/>
            <a:ext cx="5289550" cy="27323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2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4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6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8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0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2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14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16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7529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801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108846" y="571717"/>
            <a:ext cx="1275160" cy="1216193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83369" y="571717"/>
            <a:ext cx="3699537" cy="1216193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474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88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6913" y="6870480"/>
            <a:ext cx="6423025" cy="212351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6913" y="4531648"/>
            <a:ext cx="6423025" cy="233883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20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4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60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08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00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12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140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160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20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3369" y="3326343"/>
            <a:ext cx="2487348" cy="940731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96659" y="3326343"/>
            <a:ext cx="2487348" cy="940731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6981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825" y="428169"/>
            <a:ext cx="6800850" cy="178196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7826" y="2393283"/>
            <a:ext cx="3338766" cy="99740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2006" indent="0">
              <a:buNone/>
              <a:defRPr sz="2200" b="1"/>
            </a:lvl2pPr>
            <a:lvl3pPr marL="1004011" indent="0">
              <a:buNone/>
              <a:defRPr sz="2000" b="1"/>
            </a:lvl3pPr>
            <a:lvl4pPr marL="1506017" indent="0">
              <a:buNone/>
              <a:defRPr sz="1800" b="1"/>
            </a:lvl4pPr>
            <a:lvl5pPr marL="2008022" indent="0">
              <a:buNone/>
              <a:defRPr sz="1800" b="1"/>
            </a:lvl5pPr>
            <a:lvl6pPr marL="2510028" indent="0">
              <a:buNone/>
              <a:defRPr sz="1800" b="1"/>
            </a:lvl6pPr>
            <a:lvl7pPr marL="3012034" indent="0">
              <a:buNone/>
              <a:defRPr sz="1800" b="1"/>
            </a:lvl7pPr>
            <a:lvl8pPr marL="3514039" indent="0">
              <a:buNone/>
              <a:defRPr sz="1800" b="1"/>
            </a:lvl8pPr>
            <a:lvl9pPr marL="4016045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7826" y="3390690"/>
            <a:ext cx="3338766" cy="616016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38598" y="2393283"/>
            <a:ext cx="3340078" cy="99740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2006" indent="0">
              <a:buNone/>
              <a:defRPr sz="2200" b="1"/>
            </a:lvl2pPr>
            <a:lvl3pPr marL="1004011" indent="0">
              <a:buNone/>
              <a:defRPr sz="2000" b="1"/>
            </a:lvl3pPr>
            <a:lvl4pPr marL="1506017" indent="0">
              <a:buNone/>
              <a:defRPr sz="1800" b="1"/>
            </a:lvl4pPr>
            <a:lvl5pPr marL="2008022" indent="0">
              <a:buNone/>
              <a:defRPr sz="1800" b="1"/>
            </a:lvl5pPr>
            <a:lvl6pPr marL="2510028" indent="0">
              <a:buNone/>
              <a:defRPr sz="1800" b="1"/>
            </a:lvl6pPr>
            <a:lvl7pPr marL="3012034" indent="0">
              <a:buNone/>
              <a:defRPr sz="1800" b="1"/>
            </a:lvl7pPr>
            <a:lvl8pPr marL="3514039" indent="0">
              <a:buNone/>
              <a:defRPr sz="1800" b="1"/>
            </a:lvl8pPr>
            <a:lvl9pPr marL="4016045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38598" y="3390690"/>
            <a:ext cx="3340078" cy="616016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16/07/2017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497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16/07/2017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58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16/07/2017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64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826" y="425693"/>
            <a:ext cx="2486037" cy="181166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4382" y="425694"/>
            <a:ext cx="4224294" cy="9125167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7826" y="2237362"/>
            <a:ext cx="2486037" cy="7313498"/>
          </a:xfrm>
        </p:spPr>
        <p:txBody>
          <a:bodyPr/>
          <a:lstStyle>
            <a:lvl1pPr marL="0" indent="0">
              <a:buNone/>
              <a:defRPr sz="1500"/>
            </a:lvl1pPr>
            <a:lvl2pPr marL="502006" indent="0">
              <a:buNone/>
              <a:defRPr sz="1300"/>
            </a:lvl2pPr>
            <a:lvl3pPr marL="1004011" indent="0">
              <a:buNone/>
              <a:defRPr sz="1100"/>
            </a:lvl3pPr>
            <a:lvl4pPr marL="1506017" indent="0">
              <a:buNone/>
              <a:defRPr sz="1000"/>
            </a:lvl4pPr>
            <a:lvl5pPr marL="2008022" indent="0">
              <a:buNone/>
              <a:defRPr sz="1000"/>
            </a:lvl5pPr>
            <a:lvl6pPr marL="2510028" indent="0">
              <a:buNone/>
              <a:defRPr sz="1000"/>
            </a:lvl6pPr>
            <a:lvl7pPr marL="3012034" indent="0">
              <a:buNone/>
              <a:defRPr sz="1000"/>
            </a:lvl7pPr>
            <a:lvl8pPr marL="3514039" indent="0">
              <a:buNone/>
              <a:defRPr sz="1000"/>
            </a:lvl8pPr>
            <a:lvl9pPr marL="4016045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190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1127" y="7484271"/>
            <a:ext cx="4533900" cy="88356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81127" y="955333"/>
            <a:ext cx="4533900" cy="6415088"/>
          </a:xfrm>
        </p:spPr>
        <p:txBody>
          <a:bodyPr/>
          <a:lstStyle>
            <a:lvl1pPr marL="0" indent="0">
              <a:buNone/>
              <a:defRPr sz="3500"/>
            </a:lvl1pPr>
            <a:lvl2pPr marL="502006" indent="0">
              <a:buNone/>
              <a:defRPr sz="3100"/>
            </a:lvl2pPr>
            <a:lvl3pPr marL="1004011" indent="0">
              <a:buNone/>
              <a:defRPr sz="2600"/>
            </a:lvl3pPr>
            <a:lvl4pPr marL="1506017" indent="0">
              <a:buNone/>
              <a:defRPr sz="2200"/>
            </a:lvl4pPr>
            <a:lvl5pPr marL="2008022" indent="0">
              <a:buNone/>
              <a:defRPr sz="2200"/>
            </a:lvl5pPr>
            <a:lvl6pPr marL="2510028" indent="0">
              <a:buNone/>
              <a:defRPr sz="2200"/>
            </a:lvl6pPr>
            <a:lvl7pPr marL="3012034" indent="0">
              <a:buNone/>
              <a:defRPr sz="2200"/>
            </a:lvl7pPr>
            <a:lvl8pPr marL="3514039" indent="0">
              <a:buNone/>
              <a:defRPr sz="2200"/>
            </a:lvl8pPr>
            <a:lvl9pPr marL="4016045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1127" y="8367831"/>
            <a:ext cx="4533900" cy="1254802"/>
          </a:xfrm>
        </p:spPr>
        <p:txBody>
          <a:bodyPr/>
          <a:lstStyle>
            <a:lvl1pPr marL="0" indent="0">
              <a:buNone/>
              <a:defRPr sz="1500"/>
            </a:lvl1pPr>
            <a:lvl2pPr marL="502006" indent="0">
              <a:buNone/>
              <a:defRPr sz="1300"/>
            </a:lvl2pPr>
            <a:lvl3pPr marL="1004011" indent="0">
              <a:buNone/>
              <a:defRPr sz="1100"/>
            </a:lvl3pPr>
            <a:lvl4pPr marL="1506017" indent="0">
              <a:buNone/>
              <a:defRPr sz="1000"/>
            </a:lvl4pPr>
            <a:lvl5pPr marL="2008022" indent="0">
              <a:buNone/>
              <a:defRPr sz="1000"/>
            </a:lvl5pPr>
            <a:lvl6pPr marL="2510028" indent="0">
              <a:buNone/>
              <a:defRPr sz="1000"/>
            </a:lvl6pPr>
            <a:lvl7pPr marL="3012034" indent="0">
              <a:buNone/>
              <a:defRPr sz="1000"/>
            </a:lvl7pPr>
            <a:lvl8pPr marL="3514039" indent="0">
              <a:buNone/>
              <a:defRPr sz="1000"/>
            </a:lvl8pPr>
            <a:lvl9pPr marL="4016045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624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7825" y="428169"/>
            <a:ext cx="6800850" cy="1781968"/>
          </a:xfrm>
          <a:prstGeom prst="rect">
            <a:avLst/>
          </a:prstGeom>
        </p:spPr>
        <p:txBody>
          <a:bodyPr vert="horz" lIns="100401" tIns="50201" rIns="100401" bIns="50201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7825" y="2494759"/>
            <a:ext cx="6800850" cy="7056102"/>
          </a:xfrm>
          <a:prstGeom prst="rect">
            <a:avLst/>
          </a:prstGeom>
        </p:spPr>
        <p:txBody>
          <a:bodyPr vert="horz" lIns="100401" tIns="50201" rIns="100401" bIns="50201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7825" y="9909728"/>
            <a:ext cx="1763183" cy="569240"/>
          </a:xfrm>
          <a:prstGeom prst="rect">
            <a:avLst/>
          </a:prstGeom>
        </p:spPr>
        <p:txBody>
          <a:bodyPr vert="horz" lIns="100401" tIns="50201" rIns="100401" bIns="5020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304BD-B7EE-41DF-8DD8-367078088D23}" type="datetimeFigureOut">
              <a:rPr lang="fr-FR" smtClean="0"/>
              <a:t>16/07/2017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1805" y="9909728"/>
            <a:ext cx="2392892" cy="569240"/>
          </a:xfrm>
          <a:prstGeom prst="rect">
            <a:avLst/>
          </a:prstGeom>
        </p:spPr>
        <p:txBody>
          <a:bodyPr vert="horz" lIns="100401" tIns="50201" rIns="100401" bIns="5020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15492" y="9909728"/>
            <a:ext cx="1763183" cy="569240"/>
          </a:xfrm>
          <a:prstGeom prst="rect">
            <a:avLst/>
          </a:prstGeom>
        </p:spPr>
        <p:txBody>
          <a:bodyPr vert="horz" lIns="100401" tIns="50201" rIns="100401" bIns="5020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91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4011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504" indent="-376504" algn="l" defTabSz="1004011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5759" indent="-313754" algn="l" defTabSz="1004011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014" indent="-251003" algn="l" defTabSz="10040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020" indent="-251003" algn="l" defTabSz="1004011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9025" indent="-251003" algn="l" defTabSz="1004011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1031" indent="-251003" algn="l" defTabSz="10040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036" indent="-251003" algn="l" defTabSz="10040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65042" indent="-251003" algn="l" defTabSz="10040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67048" indent="-251003" algn="l" defTabSz="10040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006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011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6017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022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028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2034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4039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16045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>
            <a:extLst>
              <a:ext uri="{FF2B5EF4-FFF2-40B4-BE49-F238E27FC236}">
                <a16:creationId xmlns:a16="http://schemas.microsoft.com/office/drawing/2014/main" id="{32A2F22A-2802-499E-9B1C-5D26691403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6" b="78134"/>
          <a:stretch/>
        </p:blipFill>
        <p:spPr>
          <a:xfrm>
            <a:off x="1936365" y="2491585"/>
            <a:ext cx="5852425" cy="8150414"/>
          </a:xfrm>
          <a:prstGeom prst="rect">
            <a:avLst/>
          </a:prstGeom>
        </p:spPr>
      </p:pic>
      <p:pic>
        <p:nvPicPr>
          <p:cNvPr id="89" name="Image 88">
            <a:extLst>
              <a:ext uri="{FF2B5EF4-FFF2-40B4-BE49-F238E27FC236}">
                <a16:creationId xmlns:a16="http://schemas.microsoft.com/office/drawing/2014/main" id="{530A973A-3AC3-46A7-A8FC-3F9C91A531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5" r="1"/>
          <a:stretch/>
        </p:blipFill>
        <p:spPr>
          <a:xfrm>
            <a:off x="5348" y="6498530"/>
            <a:ext cx="2359860" cy="414346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4547A2C-0803-43A7-8A9E-7B54350AB4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81" r="1"/>
          <a:stretch/>
        </p:blipFill>
        <p:spPr>
          <a:xfrm>
            <a:off x="-14025" y="2841354"/>
            <a:ext cx="2374965" cy="4143469"/>
          </a:xfrm>
          <a:prstGeom prst="rect">
            <a:avLst/>
          </a:prstGeom>
        </p:spPr>
      </p:pic>
      <p:pic>
        <p:nvPicPr>
          <p:cNvPr id="1026" name="Picture 2" descr="C:\Users\TEMP.delphine-HP.000\Documents\CLIS\+image scrap\Scrappy Bright Polka Numbers-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987" y="338937"/>
            <a:ext cx="942825" cy="131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EMP.delphine-HP.000\Documents\CLIS\+image scrap\Scrappy Bright Polka Numbers-01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14" y="370327"/>
            <a:ext cx="687248" cy="131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TEMP.delphine-HP.000\Documents\CLIS\+image scrap\Scrappy Bright Polka Numbers-0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799" y="336112"/>
            <a:ext cx="860964" cy="131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TEMP.delphine-HP.000\Documents\CLIS\+image scrap\Scrappy Bright Numbers-0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939" y="319453"/>
            <a:ext cx="811148" cy="134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TEMP.delphine-HP.000\Documents\CLIS\+image scrap\Scrappy Bright Chev Numbers-01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456" y="325042"/>
            <a:ext cx="702638" cy="134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:\Users\TEMP.delphine-HP.000\Documents\CLIS\+image scrap\Scrappy Bright Chev Numbers-0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41" y="335349"/>
            <a:ext cx="811147" cy="134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C:\Users\TEMP.delphine-HP.000\Documents\CLIS\+image scrap\Scrappy Bright Chev Numbers-1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727" y="350333"/>
            <a:ext cx="960438" cy="133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C:\Users\TEMP.delphine-HP.000\Documents\CLIS\+image scrap\akizo_ws_ricrac (1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003" y="2901804"/>
            <a:ext cx="279598" cy="774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" name="Picture 55" descr="C:\Users\TEMP.delphine-HP.000\Documents\CLIS\+image scrap\e6-Adeliine.png"/>
          <p:cNvPicPr>
            <a:picLocks noChangeAspect="1" noChangeArrowheads="1"/>
          </p:cNvPicPr>
          <p:nvPr/>
        </p:nvPicPr>
        <p:blipFill rotWithShape="1"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0" t="13722" r="20852" b="19915"/>
          <a:stretch/>
        </p:blipFill>
        <p:spPr bwMode="auto">
          <a:xfrm flipH="1">
            <a:off x="3583082" y="5370666"/>
            <a:ext cx="2997154" cy="1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55" descr="C:\Users\TEMP.delphine-HP.000\Documents\CLIS\+image scrap\e6-Adeliine.png"/>
          <p:cNvPicPr>
            <a:picLocks noChangeAspect="1" noChangeArrowheads="1"/>
          </p:cNvPicPr>
          <p:nvPr/>
        </p:nvPicPr>
        <p:blipFill rotWithShape="1"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8" t="18763" r="20445" b="20008"/>
          <a:stretch/>
        </p:blipFill>
        <p:spPr bwMode="auto">
          <a:xfrm flipH="1">
            <a:off x="3583082" y="7375238"/>
            <a:ext cx="2997154" cy="130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ZoneTexte 81"/>
          <p:cNvSpPr txBox="1"/>
          <p:nvPr/>
        </p:nvSpPr>
        <p:spPr>
          <a:xfrm>
            <a:off x="3733172" y="5762473"/>
            <a:ext cx="2684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chemeClr val="bg2">
                    <a:lumMod val="50000"/>
                  </a:schemeClr>
                </a:solidFill>
                <a:latin typeface="Agent Orange" panose="00000400000000000000" pitchFamily="2" charset="0"/>
                <a:cs typeface="Agent Orange" panose="00000400000000000000" pitchFamily="2" charset="0"/>
              </a:rPr>
              <a:t>ULIS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3759806" y="7541494"/>
            <a:ext cx="2684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 Gentle Touch" panose="02000603000000000000" pitchFamily="2" charset="0"/>
                <a:ea typeface="A Gentle Touch" panose="02000603000000000000" pitchFamily="2" charset="0"/>
                <a:cs typeface="Agent Orange" panose="00000400000000000000" pitchFamily="2" charset="0"/>
              </a:rPr>
              <a:t>École******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04AEABF-B646-4A4E-8D4D-25D223AB921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441" y="352181"/>
            <a:ext cx="858561" cy="1308804"/>
          </a:xfrm>
          <a:prstGeom prst="rect">
            <a:avLst/>
          </a:prstGeom>
        </p:spPr>
      </p:pic>
      <p:pic>
        <p:nvPicPr>
          <p:cNvPr id="1072" name="Picture 48" descr="C:\Users\TEMP.delphine-HP.000\Documents\CLIS\+image scrap\akizo_ws_scallop (3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16193" y="9912320"/>
            <a:ext cx="8059393" cy="78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8168" y="3170925"/>
            <a:ext cx="7780622" cy="1978820"/>
          </a:xfrm>
          <a:prstGeom prst="rect">
            <a:avLst/>
          </a:prstGeom>
          <a:noFill/>
        </p:spPr>
        <p:txBody>
          <a:bodyPr wrap="square" lIns="100401" tIns="50201" rIns="100401" bIns="50201" rtlCol="0">
            <a:spAutoFit/>
          </a:bodyPr>
          <a:lstStyle/>
          <a:p>
            <a:pPr algn="ctr" defTabSz="914400">
              <a:defRPr/>
            </a:pPr>
            <a:r>
              <a:rPr lang="fr-FR" sz="5400" kern="0" dirty="0">
                <a:solidFill>
                  <a:schemeClr val="bg1"/>
                </a:solidFill>
                <a:latin typeface="Borealis" pitchFamily="2" charset="0"/>
                <a:ea typeface="123Marker" panose="02000603000000000000" pitchFamily="2" charset="0"/>
              </a:rPr>
              <a:t>Tout pour la maîtresse</a:t>
            </a:r>
          </a:p>
          <a:p>
            <a:pPr algn="ctr" defTabSz="914400">
              <a:defRPr/>
            </a:pPr>
            <a:endParaRPr lang="fr-FR" sz="2400" b="1" i="1" kern="0" dirty="0">
              <a:solidFill>
                <a:schemeClr val="bg2">
                  <a:lumMod val="50000"/>
                </a:schemeClr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pPr algn="ctr" defTabSz="914400">
              <a:defRPr/>
            </a:pPr>
            <a:r>
              <a:rPr lang="fr-FR" sz="4400" b="1" i="1" kern="0" dirty="0">
                <a:solidFill>
                  <a:srgbClr val="FFC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      </a:t>
            </a:r>
            <a:r>
              <a:rPr lang="fr-FR" sz="4400" b="1" i="1" kern="0" dirty="0">
                <a:solidFill>
                  <a:schemeClr val="bg1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Mme *******</a:t>
            </a:r>
          </a:p>
        </p:txBody>
      </p:sp>
      <p:pic>
        <p:nvPicPr>
          <p:cNvPr id="1073" name="Picture 49" descr="C:\Users\TEMP.delphine-HP.000\Documents\CLIS\+image scrap\akizo_ws_scallop (4)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3187">
            <a:off x="-164114" y="2391570"/>
            <a:ext cx="7854810" cy="59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846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>
            <a:extLst>
              <a:ext uri="{FF2B5EF4-FFF2-40B4-BE49-F238E27FC236}">
                <a16:creationId xmlns:a16="http://schemas.microsoft.com/office/drawing/2014/main" id="{D0CA53BA-E6C6-42E2-8E69-24330BDFA0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9" t="-2" b="1001"/>
          <a:stretch/>
        </p:blipFill>
        <p:spPr>
          <a:xfrm>
            <a:off x="99274" y="161131"/>
            <a:ext cx="7486174" cy="1058312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56740BCB-F41D-4822-B7ED-9891319B0B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"/>
          <a:stretch/>
        </p:blipFill>
        <p:spPr>
          <a:xfrm>
            <a:off x="-93440" y="195354"/>
            <a:ext cx="1577886" cy="10248332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9926219C-2DA4-489A-BE8B-2376D0E8E5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784" y="-1753418"/>
            <a:ext cx="401207" cy="12328179"/>
          </a:xfrm>
          <a:prstGeom prst="rect">
            <a:avLst/>
          </a:prstGeom>
        </p:spPr>
      </p:pic>
      <p:pic>
        <p:nvPicPr>
          <p:cNvPr id="46" name="Picture 48" descr="C:\Users\TEMP.delphine-HP.000\Documents\CLIS\+image scrap\akizo_ws_scallop (3).png">
            <a:extLst>
              <a:ext uri="{FF2B5EF4-FFF2-40B4-BE49-F238E27FC236}">
                <a16:creationId xmlns:a16="http://schemas.microsoft.com/office/drawing/2014/main" id="{61FF0E5B-5E1B-4CFD-82F4-EDE5A8CFD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17550" y="10008817"/>
            <a:ext cx="8059393" cy="78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9" descr="C:\Users\TEMP.delphine-HP.000\Documents\CLIS\+image scrap\akizo_ws_scallop (4).png">
            <a:extLst>
              <a:ext uri="{FF2B5EF4-FFF2-40B4-BE49-F238E27FC236}">
                <a16:creationId xmlns:a16="http://schemas.microsoft.com/office/drawing/2014/main" id="{2404BF3E-F3AE-4BF3-B510-224B04A24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4446">
            <a:off x="-128440" y="-388242"/>
            <a:ext cx="13108767" cy="100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6486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11462</TotalTime>
  <Words>10</Words>
  <Application>Microsoft Office PowerPoint</Application>
  <PresentationFormat>Personnalisé</PresentationFormat>
  <Paragraphs>5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0" baseType="lpstr">
      <vt:lpstr>123Marker</vt:lpstr>
      <vt:lpstr>A Gentle Touch</vt:lpstr>
      <vt:lpstr>Agent Orange</vt:lpstr>
      <vt:lpstr>Arial</vt:lpstr>
      <vt:lpstr>Borealis</vt:lpstr>
      <vt:lpstr>Calibri</vt:lpstr>
      <vt:lpstr>HelloCutie</vt:lpstr>
      <vt:lpstr>Thème Office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delphine</dc:creator>
  <cp:lastModifiedBy>delphine J</cp:lastModifiedBy>
  <cp:revision>151</cp:revision>
  <cp:lastPrinted>2015-08-30T13:35:13Z</cp:lastPrinted>
  <dcterms:created xsi:type="dcterms:W3CDTF">2014-06-08T19:14:39Z</dcterms:created>
  <dcterms:modified xsi:type="dcterms:W3CDTF">2017-07-16T17:37:11Z</dcterms:modified>
</cp:coreProperties>
</file>