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8" r:id="rId2"/>
    <p:sldId id="279" r:id="rId3"/>
    <p:sldId id="256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77" r:id="rId14"/>
    <p:sldId id="276" r:id="rId15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5" autoAdjust="0"/>
    <p:restoredTop sz="94694"/>
  </p:normalViewPr>
  <p:slideViewPr>
    <p:cSldViewPr>
      <p:cViewPr varScale="1">
        <p:scale>
          <a:sx n="121" d="100"/>
          <a:sy n="121" d="100"/>
        </p:scale>
        <p:origin x="12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Calcul Mental CM2 n° 58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2012 / 2013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A09737-826A-452D-8534-219B522E83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Calcul Mental CM2 n° 58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/>
              <a:t>2012 / 2013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21E29-6D7D-407A-AC5F-8019E4ACCD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10F4F-32C1-49A4-8024-4A2F65784015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86AE0-1BCA-4C4D-BF3D-19AA74095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7097-0060-4368-B909-DD65A365039B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0E9B-CD93-432E-B657-9F8A92A40B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59089-1DE0-4997-9BBF-9E7038C53F1F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DB564-4C5F-4D6C-8155-A7EB47CA55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725B7-5E49-4E7C-87C7-3E55FE0045C0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D4F2A-6877-4228-8901-75846A6449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A77D5-94C9-47DD-93C5-A7A63AB708FF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9203-B126-4DC3-88A2-B448A3808D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E6E1-13A6-41D1-A4FE-690CE42A13B5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C18D-E978-4FCA-ADAF-A34865C493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B372-7CB5-45E0-873B-38CB519D56A1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70DC8-13C0-4D2A-BF75-D1B76658EB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D0249-6831-4663-9AEE-D326CC10FE7D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47EE-9F68-46F6-92DB-6E9FC93235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3E59-4E7C-42D3-BB77-D8BCE14DADAD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30E92-00C5-4811-A6F2-67A1F22C91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E4D01-FD0A-477B-894F-7631420F648C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5CE83-368C-4320-B8B4-EDB26E83F9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41F30-5724-4D91-89E9-F6F54F4B42A7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DA8E-69F8-4777-8A3B-8F4B854651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A1063A-0862-4C49-86DF-2CA79DB34400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77568D-1F1E-470A-86C9-623500850E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404664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0" b="1" dirty="0">
                <a:solidFill>
                  <a:srgbClr val="FF3399"/>
                </a:solidFill>
                <a:latin typeface="American Typewriter" panose="02090604020004020304" pitchFamily="18" charset="77"/>
              </a:rPr>
              <a:t>Calcul Mental </a:t>
            </a:r>
          </a:p>
          <a:p>
            <a:pPr algn="ctr"/>
            <a:r>
              <a:rPr lang="fr-FR" sz="10000" b="1" dirty="0">
                <a:solidFill>
                  <a:srgbClr val="FF3399"/>
                </a:solidFill>
                <a:latin typeface="American Typewriter" panose="02090604020004020304" pitchFamily="18" charset="77"/>
              </a:rPr>
              <a:t>CM2</a:t>
            </a:r>
          </a:p>
          <a:p>
            <a:pPr algn="ctr"/>
            <a:r>
              <a:rPr lang="fr-FR" sz="10000" b="1" dirty="0">
                <a:solidFill>
                  <a:srgbClr val="FF3399"/>
                </a:solidFill>
                <a:latin typeface="American Typewriter" panose="02090604020004020304" pitchFamily="18" charset="77"/>
              </a:rPr>
              <a:t>N° 44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h.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3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4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895096"/>
      </p:ext>
    </p:extLst>
  </p:cSld>
  <p:clrMapOvr>
    <a:masterClrMapping/>
  </p:clrMapOvr>
  <p:transition advClick="0" advTm="1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i.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6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16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458181"/>
      </p:ext>
    </p:extLst>
  </p:cSld>
  <p:clrMapOvr>
    <a:masterClrMapping/>
  </p:clrMapOvr>
  <p:transition advClick="0" advTm="1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j.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4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815693"/>
      </p:ext>
    </p:extLst>
  </p:cSld>
  <p:clrMapOvr>
    <a:masterClrMapping/>
  </p:clrMapOvr>
  <p:transition advClick="0" advTm="1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eaLnBrk="1" hangingPunct="1"/>
            <a:r>
              <a:rPr lang="fr-FR" sz="6600" dirty="0">
                <a:latin typeface="American Typewriter" panose="02090604020004020304" pitchFamily="18" charset="77"/>
              </a:rPr>
              <a:t>Dans 30 secondes, les résultats ….</a:t>
            </a:r>
          </a:p>
        </p:txBody>
      </p:sp>
    </p:spTree>
  </p:cSld>
  <p:clrMapOvr>
    <a:masterClrMapping/>
  </p:clrMapOvr>
  <p:transition advTm="3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476672"/>
            <a:ext cx="8064896" cy="5328592"/>
          </a:xfrm>
        </p:spPr>
        <p:txBody>
          <a:bodyPr numCol="2"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35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49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40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10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16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20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32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6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48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476672"/>
            <a:ext cx="810441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Vous allez voir 10 opérations</a:t>
            </a:r>
          </a:p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Vous devez écrire au fur et à mesure la réponse sur votre cahier </a:t>
            </a:r>
          </a:p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(exemple : a. 44)</a:t>
            </a:r>
          </a:p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Vous aurez 15 secondes par calcul.</a:t>
            </a:r>
          </a:p>
          <a:p>
            <a:pPr algn="ctr"/>
            <a:endParaRPr lang="fr-FR" sz="4000" dirty="0">
              <a:latin typeface="American Typewriter" panose="02090604020004020304" pitchFamily="18" charset="77"/>
            </a:endParaRPr>
          </a:p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Le résultat apparaîtra ensuite pour la correction.</a:t>
            </a:r>
          </a:p>
        </p:txBody>
      </p:sp>
    </p:spTree>
  </p:cSld>
  <p:clrMapOvr>
    <a:masterClrMapping/>
  </p:clrMapOvr>
  <p:transition advClick="0" advTm="1500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397017" y="307901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a.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56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581666" y="45180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b.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7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3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21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384371"/>
      </p:ext>
    </p:extLst>
  </p:cSld>
  <p:clrMapOvr>
    <a:masterClrMapping/>
  </p:clrMapOvr>
  <p:transition advClick="0" advTm="1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553912" y="45180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c.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981113" y="1058783"/>
            <a:ext cx="30053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246386" y="3429000"/>
            <a:ext cx="24747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16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317436"/>
      </p:ext>
    </p:extLst>
  </p:cSld>
  <p:clrMapOvr>
    <a:masterClrMapping/>
  </p:clrMapOvr>
  <p:transition advClick="0" advTm="1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d.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140486" y="1016299"/>
            <a:ext cx="28803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4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042368"/>
      </p:ext>
    </p:extLst>
  </p:cSld>
  <p:clrMapOvr>
    <a:masterClrMapping/>
  </p:clrMapOvr>
  <p:transition advClick="0" advTm="1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e.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4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59427"/>
      </p:ext>
    </p:extLst>
  </p:cSld>
  <p:clrMapOvr>
    <a:masterClrMapping/>
  </p:clrMapOvr>
  <p:transition advClick="0" advTm="1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f.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32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855549"/>
      </p:ext>
    </p:extLst>
  </p:cSld>
  <p:clrMapOvr>
    <a:masterClrMapping/>
  </p:clrMapOvr>
  <p:transition advClick="0" advTm="1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g.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8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9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36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840121"/>
      </p:ext>
    </p:extLst>
  </p:cSld>
  <p:clrMapOvr>
    <a:masterClrMapping/>
  </p:clrMapOvr>
  <p:transition advClick="0" advTm="15000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133</Words>
  <Application>Microsoft Macintosh PowerPoint</Application>
  <PresentationFormat>Affichage à l'écran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American Typewriter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Laure CAILLY</cp:lastModifiedBy>
  <cp:revision>32</cp:revision>
  <dcterms:created xsi:type="dcterms:W3CDTF">2010-04-26T11:31:24Z</dcterms:created>
  <dcterms:modified xsi:type="dcterms:W3CDTF">2022-07-31T14:49:15Z</dcterms:modified>
</cp:coreProperties>
</file>