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72" r:id="rId4"/>
    <p:sldId id="261" r:id="rId5"/>
    <p:sldId id="258" r:id="rId6"/>
    <p:sldId id="257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3" autoAdjust="0"/>
    <p:restoredTop sz="94660"/>
  </p:normalViewPr>
  <p:slideViewPr>
    <p:cSldViewPr>
      <p:cViewPr varScale="1">
        <p:scale>
          <a:sx n="87" d="100"/>
          <a:sy n="87" d="100"/>
        </p:scale>
        <p:origin x="-14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B7E78-4BB3-465F-A8DE-493F40C7F484}" type="datetimeFigureOut">
              <a:rPr lang="fr-FR" smtClean="0"/>
              <a:t>11/02/2014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086C9-AAD2-474B-BB83-148E923128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84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 </a:t>
            </a:r>
            <a:r>
              <a:rPr lang="fr-FR" dirty="0" err="1" smtClean="0"/>
              <a:t>graffeur</a:t>
            </a:r>
            <a:r>
              <a:rPr lang="fr-FR" dirty="0" smtClean="0"/>
              <a:t> au travail (Julien Seth </a:t>
            </a:r>
            <a:r>
              <a:rPr lang="fr-FR" dirty="0" err="1" smtClean="0"/>
              <a:t>Malland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086C9-AAD2-474B-BB83-148E9231289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007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11/02/2014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11/02/2014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11/02/2014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11/02/2014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11/02/2014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11/02/2014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11/02/2014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AnbdrORhbOk/TvTZ1rA3jMI/AAAAAAAAB70/G1tlOUlAGkI/s1600/graffiti+alphabet+bubble+yellow+and+or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08" y="692696"/>
            <a:ext cx="8905875" cy="56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29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content-a-cdg.xx.fbcdn.net/hphotos-ash3/t1/76852_625988450793891_134881564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67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content-b-cdg.xx.fbcdn.net/hphotos-prn1/1497654_625994307459972_60278087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2043608"/>
            <a:ext cx="6858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38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content-a-cdg.xx.fbcdn.net/hphotos-prn2/t1/1511197_625999447459458_93563779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6875" y="0"/>
            <a:ext cx="10456959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52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blended.fr/wp-content/uploads/2012/11/2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102382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9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5/57/Stop_the_war_graffi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374" y="0"/>
            <a:ext cx="9295886" cy="69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3419872" y="434861"/>
            <a:ext cx="5616624" cy="1091734"/>
          </a:xfrm>
          <a:prstGeom prst="flowChartManualInpu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dist="107763" dir="13500000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419872" y="695598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WhatDoWeDoAllDay" panose="02000500000000000000" pitchFamily="2" charset="0"/>
              </a:rPr>
              <a:t>Certains graffitis sont réalisés avec des pochoirs</a:t>
            </a:r>
            <a:endParaRPr lang="fr-FR" sz="2400" dirty="0">
              <a:latin typeface="WhatDoWeDoAllDay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32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lergetblog.com/wp-content/uploads/2011/08/balloongirl-classique-+++1-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68" y="-31474"/>
            <a:ext cx="9174967" cy="68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77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uzzecolo.com/wp-content/uploads/2010/04/reverse-graffiti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54768"/>
            <a:ext cx="691276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01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d/de/Wildstyle_graffiti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" t="-357" r="18303" b="357"/>
          <a:stretch/>
        </p:blipFill>
        <p:spPr bwMode="auto">
          <a:xfrm>
            <a:off x="-1" y="1628800"/>
            <a:ext cx="9145301" cy="31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77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.academic.ru/pictures/dewiki/68/Dai034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" t="18519" r="13900" b="14295"/>
          <a:stretch/>
        </p:blipFill>
        <p:spPr bwMode="auto">
          <a:xfrm>
            <a:off x="0" y="1196752"/>
            <a:ext cx="9176927" cy="431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05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End2end train pra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0"/>
            <a:ext cx="9175372" cy="688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4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0/0a/Hunters_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3" y="0"/>
            <a:ext cx="95940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21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1/10/Graffiti_Queensboro_Pla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73"/>
            <a:ext cx="9144000" cy="68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86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2051720" y="2420888"/>
            <a:ext cx="5616624" cy="1584176"/>
          </a:xfrm>
          <a:prstGeom prst="flowChartManualInpu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dist="107763" dir="13500000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771800" y="2681625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WhatDoWeDoAllDay" panose="02000500000000000000" pitchFamily="2" charset="0"/>
              </a:rPr>
              <a:t>Art ou vandalisme ?</a:t>
            </a:r>
            <a:endParaRPr lang="fr-FR" sz="4000" dirty="0">
              <a:latin typeface="WhatDoWeDoAllDay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04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b/b9/Graffiti_tag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274"/>
            <a:ext cx="9193699" cy="689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49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hipopen.files.wordpress.com/2012/09/trai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-243408"/>
            <a:ext cx="10978022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9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21</Words>
  <Application>Microsoft Office PowerPoint</Application>
  <PresentationFormat>Affichage à l'écran (4:3)</PresentationFormat>
  <Paragraphs>4</Paragraphs>
  <Slides>16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</dc:creator>
  <cp:lastModifiedBy>ASUS</cp:lastModifiedBy>
  <cp:revision>10</cp:revision>
  <dcterms:created xsi:type="dcterms:W3CDTF">2014-01-29T15:00:21Z</dcterms:created>
  <dcterms:modified xsi:type="dcterms:W3CDTF">2014-02-11T10:54:29Z</dcterms:modified>
</cp:coreProperties>
</file>