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2" r:id="rId2"/>
    <p:sldId id="303" r:id="rId3"/>
    <p:sldId id="306" r:id="rId4"/>
    <p:sldId id="307" r:id="rId5"/>
  </p:sldIdLst>
  <p:sldSz cx="6858000" cy="9144000" type="screen4x3"/>
  <p:notesSz cx="6735763" cy="98567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36" y="3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F6029-7554-4D60-B571-FEC6A27FBAD4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39775"/>
            <a:ext cx="2770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1974"/>
            <a:ext cx="5388610" cy="443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62238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866AC-F9EF-4238-B07A-72D30675A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982788" y="739775"/>
            <a:ext cx="2770187" cy="36957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866AC-F9EF-4238-B07A-72D30675A14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982788" y="739775"/>
            <a:ext cx="2770187" cy="36957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866AC-F9EF-4238-B07A-72D30675A14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 userDrawn="1"/>
        </p:nvGraphicFramePr>
        <p:xfrm>
          <a:off x="142852" y="-32"/>
          <a:ext cx="6572295" cy="57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8"/>
                <a:gridCol w="2571768"/>
                <a:gridCol w="228601"/>
                <a:gridCol w="2414605"/>
                <a:gridCol w="214313"/>
              </a:tblGrid>
              <a:tr h="28800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GS</a:t>
                      </a:r>
                      <a:endParaRPr lang="fr-FR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Pré-lecture</a:t>
                      </a:r>
                      <a:endParaRPr lang="fr-FR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Prénom</a:t>
                      </a:r>
                      <a:endParaRPr lang="fr-FR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FR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lang="fr-FR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71465-722F-49C3-BF6E-A97A5487FA7E}" type="datetimeFigureOut">
              <a:rPr lang="fr-FR" smtClean="0"/>
              <a:pPr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0BB1-FD9F-46CB-A11A-B8E378728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171400" y="5040536"/>
            <a:ext cx="7200800" cy="435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996952" y="1259872"/>
          <a:ext cx="3489234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8462"/>
                <a:gridCol w="498462"/>
                <a:gridCol w="498462"/>
                <a:gridCol w="498462"/>
                <a:gridCol w="498462"/>
                <a:gridCol w="498462"/>
                <a:gridCol w="498462"/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kern="1200" cap="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kern="1200" cap="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kern="1200" cap="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kern="1200" cap="none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kern="1200" cap="none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c</a:t>
                      </a:r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kern="1200" cap="none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l</a:t>
                      </a:r>
                      <a:endParaRPr lang="fr-FR" sz="40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kern="1200" cap="none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c</a:t>
                      </a:r>
                      <a:endParaRPr lang="fr-FR" sz="40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kern="1200" cap="none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40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188640" y="3779912"/>
            <a:ext cx="66928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Maternellecolor graphisme" pitchFamily="2" charset="0"/>
              </a:rPr>
              <a:t>FLOCON</a:t>
            </a:r>
            <a:endParaRPr lang="fr-FR" sz="7200" dirty="0">
              <a:latin typeface="Maternellecolor graphisme" pitchFamily="2" charset="0"/>
            </a:endParaRPr>
          </a:p>
        </p:txBody>
      </p:sp>
      <p:sp>
        <p:nvSpPr>
          <p:cNvPr id="19" name="Forme libre 18"/>
          <p:cNvSpPr/>
          <p:nvPr/>
        </p:nvSpPr>
        <p:spPr>
          <a:xfrm>
            <a:off x="-459432" y="5220072"/>
            <a:ext cx="7632848" cy="864096"/>
          </a:xfrm>
          <a:custGeom>
            <a:avLst/>
            <a:gdLst>
              <a:gd name="connsiteX0" fmla="*/ 0 w 7029400"/>
              <a:gd name="connsiteY0" fmla="*/ 0 h 540000"/>
              <a:gd name="connsiteX1" fmla="*/ 7029400 w 7029400"/>
              <a:gd name="connsiteY1" fmla="*/ 0 h 540000"/>
              <a:gd name="connsiteX2" fmla="*/ 7029400 w 7029400"/>
              <a:gd name="connsiteY2" fmla="*/ 540000 h 540000"/>
              <a:gd name="connsiteX3" fmla="*/ 0 w 7029400"/>
              <a:gd name="connsiteY3" fmla="*/ 540000 h 540000"/>
              <a:gd name="connsiteX4" fmla="*/ 0 w 7029400"/>
              <a:gd name="connsiteY4" fmla="*/ 0 h 540000"/>
              <a:gd name="connsiteX0" fmla="*/ 99392 w 7128792"/>
              <a:gd name="connsiteY0" fmla="*/ 0 h 936104"/>
              <a:gd name="connsiteX1" fmla="*/ 7128792 w 7128792"/>
              <a:gd name="connsiteY1" fmla="*/ 0 h 936104"/>
              <a:gd name="connsiteX2" fmla="*/ 7128792 w 7128792"/>
              <a:gd name="connsiteY2" fmla="*/ 540000 h 936104"/>
              <a:gd name="connsiteX3" fmla="*/ 0 w 7128792"/>
              <a:gd name="connsiteY3" fmla="*/ 936104 h 936104"/>
              <a:gd name="connsiteX4" fmla="*/ 99392 w 7128792"/>
              <a:gd name="connsiteY4" fmla="*/ 0 h 936104"/>
              <a:gd name="connsiteX0" fmla="*/ 0 w 7344816"/>
              <a:gd name="connsiteY0" fmla="*/ 0 h 1008112"/>
              <a:gd name="connsiteX1" fmla="*/ 7344816 w 7344816"/>
              <a:gd name="connsiteY1" fmla="*/ 72008 h 1008112"/>
              <a:gd name="connsiteX2" fmla="*/ 7344816 w 7344816"/>
              <a:gd name="connsiteY2" fmla="*/ 612008 h 1008112"/>
              <a:gd name="connsiteX3" fmla="*/ 216024 w 7344816"/>
              <a:gd name="connsiteY3" fmla="*/ 1008112 h 1008112"/>
              <a:gd name="connsiteX4" fmla="*/ 0 w 7344816"/>
              <a:gd name="connsiteY4" fmla="*/ 0 h 1008112"/>
              <a:gd name="connsiteX0" fmla="*/ 0 w 7344816"/>
              <a:gd name="connsiteY0" fmla="*/ 0 h 1152128"/>
              <a:gd name="connsiteX1" fmla="*/ 7344816 w 7344816"/>
              <a:gd name="connsiteY1" fmla="*/ 72008 h 1152128"/>
              <a:gd name="connsiteX2" fmla="*/ 7344816 w 7344816"/>
              <a:gd name="connsiteY2" fmla="*/ 612008 h 1152128"/>
              <a:gd name="connsiteX3" fmla="*/ 0 w 7344816"/>
              <a:gd name="connsiteY3" fmla="*/ 1152128 h 1152128"/>
              <a:gd name="connsiteX4" fmla="*/ 0 w 7344816"/>
              <a:gd name="connsiteY4" fmla="*/ 0 h 1152128"/>
              <a:gd name="connsiteX0" fmla="*/ 0 w 7416824"/>
              <a:gd name="connsiteY0" fmla="*/ 0 h 1152128"/>
              <a:gd name="connsiteX1" fmla="*/ 7344816 w 7416824"/>
              <a:gd name="connsiteY1" fmla="*/ 72008 h 1152128"/>
              <a:gd name="connsiteX2" fmla="*/ 7416824 w 7416824"/>
              <a:gd name="connsiteY2" fmla="*/ 360040 h 1152128"/>
              <a:gd name="connsiteX3" fmla="*/ 0 w 7416824"/>
              <a:gd name="connsiteY3" fmla="*/ 1152128 h 1152128"/>
              <a:gd name="connsiteX4" fmla="*/ 0 w 7416824"/>
              <a:gd name="connsiteY4" fmla="*/ 0 h 1152128"/>
              <a:gd name="connsiteX0" fmla="*/ 0 w 7560840"/>
              <a:gd name="connsiteY0" fmla="*/ 0 h 1152128"/>
              <a:gd name="connsiteX1" fmla="*/ 7560840 w 7560840"/>
              <a:gd name="connsiteY1" fmla="*/ 72008 h 1152128"/>
              <a:gd name="connsiteX2" fmla="*/ 7416824 w 7560840"/>
              <a:gd name="connsiteY2" fmla="*/ 360040 h 1152128"/>
              <a:gd name="connsiteX3" fmla="*/ 0 w 7560840"/>
              <a:gd name="connsiteY3" fmla="*/ 1152128 h 1152128"/>
              <a:gd name="connsiteX4" fmla="*/ 0 w 7560840"/>
              <a:gd name="connsiteY4" fmla="*/ 0 h 1152128"/>
              <a:gd name="connsiteX0" fmla="*/ 0 w 7560840"/>
              <a:gd name="connsiteY0" fmla="*/ 0 h 1152128"/>
              <a:gd name="connsiteX1" fmla="*/ 7560840 w 7560840"/>
              <a:gd name="connsiteY1" fmla="*/ 72008 h 1152128"/>
              <a:gd name="connsiteX2" fmla="*/ 7560840 w 7560840"/>
              <a:gd name="connsiteY2" fmla="*/ 936104 h 1152128"/>
              <a:gd name="connsiteX3" fmla="*/ 0 w 7560840"/>
              <a:gd name="connsiteY3" fmla="*/ 1152128 h 1152128"/>
              <a:gd name="connsiteX4" fmla="*/ 0 w 7560840"/>
              <a:gd name="connsiteY4" fmla="*/ 0 h 1152128"/>
              <a:gd name="connsiteX0" fmla="*/ 0 w 7632848"/>
              <a:gd name="connsiteY0" fmla="*/ 288032 h 1080120"/>
              <a:gd name="connsiteX1" fmla="*/ 7632848 w 7632848"/>
              <a:gd name="connsiteY1" fmla="*/ 0 h 1080120"/>
              <a:gd name="connsiteX2" fmla="*/ 7632848 w 7632848"/>
              <a:gd name="connsiteY2" fmla="*/ 864096 h 1080120"/>
              <a:gd name="connsiteX3" fmla="*/ 72008 w 7632848"/>
              <a:gd name="connsiteY3" fmla="*/ 1080120 h 1080120"/>
              <a:gd name="connsiteX4" fmla="*/ 0 w 7632848"/>
              <a:gd name="connsiteY4" fmla="*/ 288032 h 1080120"/>
              <a:gd name="connsiteX0" fmla="*/ 0 w 7632848"/>
              <a:gd name="connsiteY0" fmla="*/ 288032 h 864096"/>
              <a:gd name="connsiteX1" fmla="*/ 7632848 w 7632848"/>
              <a:gd name="connsiteY1" fmla="*/ 0 h 864096"/>
              <a:gd name="connsiteX2" fmla="*/ 7632848 w 7632848"/>
              <a:gd name="connsiteY2" fmla="*/ 864096 h 864096"/>
              <a:gd name="connsiteX3" fmla="*/ 0 w 7632848"/>
              <a:gd name="connsiteY3" fmla="*/ 432048 h 864096"/>
              <a:gd name="connsiteX4" fmla="*/ 0 w 7632848"/>
              <a:gd name="connsiteY4" fmla="*/ 288032 h 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2848" h="864096">
                <a:moveTo>
                  <a:pt x="0" y="288032"/>
                </a:moveTo>
                <a:lnTo>
                  <a:pt x="7632848" y="0"/>
                </a:lnTo>
                <a:lnTo>
                  <a:pt x="7632848" y="864096"/>
                </a:lnTo>
                <a:lnTo>
                  <a:pt x="0" y="432048"/>
                </a:lnTo>
                <a:lnTo>
                  <a:pt x="0" y="2880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6200000" flipH="1">
            <a:off x="1601364" y="3098761"/>
            <a:ext cx="2251652" cy="8892456"/>
          </a:xfrm>
          <a:custGeom>
            <a:avLst/>
            <a:gdLst>
              <a:gd name="connsiteX0" fmla="*/ 0 w 1512168"/>
              <a:gd name="connsiteY0" fmla="*/ 7488832 h 7488832"/>
              <a:gd name="connsiteX1" fmla="*/ 496248 w 1512168"/>
              <a:gd name="connsiteY1" fmla="*/ 0 h 7488832"/>
              <a:gd name="connsiteX2" fmla="*/ 1015920 w 1512168"/>
              <a:gd name="connsiteY2" fmla="*/ 0 h 7488832"/>
              <a:gd name="connsiteX3" fmla="*/ 1512168 w 1512168"/>
              <a:gd name="connsiteY3" fmla="*/ 7488832 h 7488832"/>
              <a:gd name="connsiteX4" fmla="*/ 0 w 1512168"/>
              <a:gd name="connsiteY4" fmla="*/ 7488832 h 7488832"/>
              <a:gd name="connsiteX0" fmla="*/ 0 w 1512168"/>
              <a:gd name="connsiteY0" fmla="*/ 7488832 h 7488832"/>
              <a:gd name="connsiteX1" fmla="*/ 0 w 1512168"/>
              <a:gd name="connsiteY1" fmla="*/ 1512168 h 7488832"/>
              <a:gd name="connsiteX2" fmla="*/ 496248 w 1512168"/>
              <a:gd name="connsiteY2" fmla="*/ 0 h 7488832"/>
              <a:gd name="connsiteX3" fmla="*/ 1015920 w 1512168"/>
              <a:gd name="connsiteY3" fmla="*/ 0 h 7488832"/>
              <a:gd name="connsiteX4" fmla="*/ 1512168 w 1512168"/>
              <a:gd name="connsiteY4" fmla="*/ 7488832 h 7488832"/>
              <a:gd name="connsiteX5" fmla="*/ 0 w 1512168"/>
              <a:gd name="connsiteY5" fmla="*/ 7488832 h 7488832"/>
              <a:gd name="connsiteX0" fmla="*/ 0 w 1512168"/>
              <a:gd name="connsiteY0" fmla="*/ 7488832 h 7488832"/>
              <a:gd name="connsiteX1" fmla="*/ 432048 w 1512168"/>
              <a:gd name="connsiteY1" fmla="*/ 4032448 h 7488832"/>
              <a:gd name="connsiteX2" fmla="*/ 0 w 1512168"/>
              <a:gd name="connsiteY2" fmla="*/ 1512168 h 7488832"/>
              <a:gd name="connsiteX3" fmla="*/ 496248 w 1512168"/>
              <a:gd name="connsiteY3" fmla="*/ 0 h 7488832"/>
              <a:gd name="connsiteX4" fmla="*/ 1015920 w 1512168"/>
              <a:gd name="connsiteY4" fmla="*/ 0 h 7488832"/>
              <a:gd name="connsiteX5" fmla="*/ 1512168 w 1512168"/>
              <a:gd name="connsiteY5" fmla="*/ 7488832 h 7488832"/>
              <a:gd name="connsiteX6" fmla="*/ 0 w 1512168"/>
              <a:gd name="connsiteY6" fmla="*/ 7488832 h 7488832"/>
              <a:gd name="connsiteX0" fmla="*/ 0 w 1512168"/>
              <a:gd name="connsiteY0" fmla="*/ 7488832 h 7488832"/>
              <a:gd name="connsiteX1" fmla="*/ 432048 w 1512168"/>
              <a:gd name="connsiteY1" fmla="*/ 4032448 h 7488832"/>
              <a:gd name="connsiteX2" fmla="*/ 0 w 1512168"/>
              <a:gd name="connsiteY2" fmla="*/ 1512168 h 7488832"/>
              <a:gd name="connsiteX3" fmla="*/ 496248 w 1512168"/>
              <a:gd name="connsiteY3" fmla="*/ 0 h 7488832"/>
              <a:gd name="connsiteX4" fmla="*/ 1015920 w 1512168"/>
              <a:gd name="connsiteY4" fmla="*/ 0 h 7488832"/>
              <a:gd name="connsiteX5" fmla="*/ 1440160 w 1512168"/>
              <a:gd name="connsiteY5" fmla="*/ 792088 h 7488832"/>
              <a:gd name="connsiteX6" fmla="*/ 1512168 w 1512168"/>
              <a:gd name="connsiteY6" fmla="*/ 7488832 h 7488832"/>
              <a:gd name="connsiteX7" fmla="*/ 0 w 1512168"/>
              <a:gd name="connsiteY7" fmla="*/ 7488832 h 7488832"/>
              <a:gd name="connsiteX0" fmla="*/ 0 w 1512168"/>
              <a:gd name="connsiteY0" fmla="*/ 7488832 h 7488832"/>
              <a:gd name="connsiteX1" fmla="*/ 432048 w 1512168"/>
              <a:gd name="connsiteY1" fmla="*/ 4032448 h 7488832"/>
              <a:gd name="connsiteX2" fmla="*/ 0 w 1512168"/>
              <a:gd name="connsiteY2" fmla="*/ 1512168 h 7488832"/>
              <a:gd name="connsiteX3" fmla="*/ 496248 w 1512168"/>
              <a:gd name="connsiteY3" fmla="*/ 0 h 7488832"/>
              <a:gd name="connsiteX4" fmla="*/ 1015920 w 1512168"/>
              <a:gd name="connsiteY4" fmla="*/ 0 h 7488832"/>
              <a:gd name="connsiteX5" fmla="*/ 1440160 w 1512168"/>
              <a:gd name="connsiteY5" fmla="*/ 792088 h 7488832"/>
              <a:gd name="connsiteX6" fmla="*/ 1080120 w 1512168"/>
              <a:gd name="connsiteY6" fmla="*/ 2880320 h 7488832"/>
              <a:gd name="connsiteX7" fmla="*/ 1512168 w 1512168"/>
              <a:gd name="connsiteY7" fmla="*/ 7488832 h 7488832"/>
              <a:gd name="connsiteX8" fmla="*/ 0 w 1512168"/>
              <a:gd name="connsiteY8" fmla="*/ 7488832 h 7488832"/>
              <a:gd name="connsiteX0" fmla="*/ 0 w 1584176"/>
              <a:gd name="connsiteY0" fmla="*/ 7488832 h 7488832"/>
              <a:gd name="connsiteX1" fmla="*/ 432048 w 1584176"/>
              <a:gd name="connsiteY1" fmla="*/ 4032448 h 7488832"/>
              <a:gd name="connsiteX2" fmla="*/ 0 w 1584176"/>
              <a:gd name="connsiteY2" fmla="*/ 1512168 h 7488832"/>
              <a:gd name="connsiteX3" fmla="*/ 496248 w 1584176"/>
              <a:gd name="connsiteY3" fmla="*/ 0 h 7488832"/>
              <a:gd name="connsiteX4" fmla="*/ 1015920 w 1584176"/>
              <a:gd name="connsiteY4" fmla="*/ 0 h 7488832"/>
              <a:gd name="connsiteX5" fmla="*/ 1440160 w 1584176"/>
              <a:gd name="connsiteY5" fmla="*/ 792088 h 7488832"/>
              <a:gd name="connsiteX6" fmla="*/ 1080120 w 1584176"/>
              <a:gd name="connsiteY6" fmla="*/ 2880320 h 7488832"/>
              <a:gd name="connsiteX7" fmla="*/ 1584176 w 1584176"/>
              <a:gd name="connsiteY7" fmla="*/ 4896544 h 7488832"/>
              <a:gd name="connsiteX8" fmla="*/ 1512168 w 1584176"/>
              <a:gd name="connsiteY8" fmla="*/ 7488832 h 7488832"/>
              <a:gd name="connsiteX9" fmla="*/ 0 w 1584176"/>
              <a:gd name="connsiteY9" fmla="*/ 7488832 h 7488832"/>
              <a:gd name="connsiteX0" fmla="*/ 228674 w 1812850"/>
              <a:gd name="connsiteY0" fmla="*/ 7488832 h 7488832"/>
              <a:gd name="connsiteX1" fmla="*/ 876746 w 1812850"/>
              <a:gd name="connsiteY1" fmla="*/ 6264696 h 7488832"/>
              <a:gd name="connsiteX2" fmla="*/ 660722 w 1812850"/>
              <a:gd name="connsiteY2" fmla="*/ 4032448 h 7488832"/>
              <a:gd name="connsiteX3" fmla="*/ 228674 w 1812850"/>
              <a:gd name="connsiteY3" fmla="*/ 1512168 h 7488832"/>
              <a:gd name="connsiteX4" fmla="*/ 724922 w 1812850"/>
              <a:gd name="connsiteY4" fmla="*/ 0 h 7488832"/>
              <a:gd name="connsiteX5" fmla="*/ 1244594 w 1812850"/>
              <a:gd name="connsiteY5" fmla="*/ 0 h 7488832"/>
              <a:gd name="connsiteX6" fmla="*/ 1668834 w 1812850"/>
              <a:gd name="connsiteY6" fmla="*/ 792088 h 7488832"/>
              <a:gd name="connsiteX7" fmla="*/ 1308794 w 1812850"/>
              <a:gd name="connsiteY7" fmla="*/ 2880320 h 7488832"/>
              <a:gd name="connsiteX8" fmla="*/ 1812850 w 1812850"/>
              <a:gd name="connsiteY8" fmla="*/ 4896544 h 7488832"/>
              <a:gd name="connsiteX9" fmla="*/ 1740842 w 1812850"/>
              <a:gd name="connsiteY9" fmla="*/ 7488832 h 7488832"/>
              <a:gd name="connsiteX10" fmla="*/ 228674 w 1812850"/>
              <a:gd name="connsiteY10" fmla="*/ 7488832 h 7488832"/>
              <a:gd name="connsiteX0" fmla="*/ 228674 w 1812850"/>
              <a:gd name="connsiteY0" fmla="*/ 7488832 h 7488832"/>
              <a:gd name="connsiteX1" fmla="*/ 876746 w 1812850"/>
              <a:gd name="connsiteY1" fmla="*/ 6264696 h 7488832"/>
              <a:gd name="connsiteX2" fmla="*/ 300682 w 1812850"/>
              <a:gd name="connsiteY2" fmla="*/ 4104456 h 7488832"/>
              <a:gd name="connsiteX3" fmla="*/ 228674 w 1812850"/>
              <a:gd name="connsiteY3" fmla="*/ 1512168 h 7488832"/>
              <a:gd name="connsiteX4" fmla="*/ 724922 w 1812850"/>
              <a:gd name="connsiteY4" fmla="*/ 0 h 7488832"/>
              <a:gd name="connsiteX5" fmla="*/ 1244594 w 1812850"/>
              <a:gd name="connsiteY5" fmla="*/ 0 h 7488832"/>
              <a:gd name="connsiteX6" fmla="*/ 1668834 w 1812850"/>
              <a:gd name="connsiteY6" fmla="*/ 792088 h 7488832"/>
              <a:gd name="connsiteX7" fmla="*/ 1308794 w 1812850"/>
              <a:gd name="connsiteY7" fmla="*/ 2880320 h 7488832"/>
              <a:gd name="connsiteX8" fmla="*/ 1812850 w 1812850"/>
              <a:gd name="connsiteY8" fmla="*/ 4896544 h 7488832"/>
              <a:gd name="connsiteX9" fmla="*/ 1740842 w 1812850"/>
              <a:gd name="connsiteY9" fmla="*/ 7488832 h 7488832"/>
              <a:gd name="connsiteX10" fmla="*/ 228674 w 1812850"/>
              <a:gd name="connsiteY10" fmla="*/ 7488832 h 7488832"/>
              <a:gd name="connsiteX0" fmla="*/ 228674 w 1812850"/>
              <a:gd name="connsiteY0" fmla="*/ 7488832 h 7488832"/>
              <a:gd name="connsiteX1" fmla="*/ 876746 w 1812850"/>
              <a:gd name="connsiteY1" fmla="*/ 6264696 h 7488832"/>
              <a:gd name="connsiteX2" fmla="*/ 732730 w 1812850"/>
              <a:gd name="connsiteY2" fmla="*/ 3312368 h 7488832"/>
              <a:gd name="connsiteX3" fmla="*/ 228674 w 1812850"/>
              <a:gd name="connsiteY3" fmla="*/ 1512168 h 7488832"/>
              <a:gd name="connsiteX4" fmla="*/ 724922 w 1812850"/>
              <a:gd name="connsiteY4" fmla="*/ 0 h 7488832"/>
              <a:gd name="connsiteX5" fmla="*/ 1244594 w 1812850"/>
              <a:gd name="connsiteY5" fmla="*/ 0 h 7488832"/>
              <a:gd name="connsiteX6" fmla="*/ 1668834 w 1812850"/>
              <a:gd name="connsiteY6" fmla="*/ 792088 h 7488832"/>
              <a:gd name="connsiteX7" fmla="*/ 1308794 w 1812850"/>
              <a:gd name="connsiteY7" fmla="*/ 2880320 h 7488832"/>
              <a:gd name="connsiteX8" fmla="*/ 1812850 w 1812850"/>
              <a:gd name="connsiteY8" fmla="*/ 4896544 h 7488832"/>
              <a:gd name="connsiteX9" fmla="*/ 1740842 w 1812850"/>
              <a:gd name="connsiteY9" fmla="*/ 7488832 h 7488832"/>
              <a:gd name="connsiteX10" fmla="*/ 228674 w 1812850"/>
              <a:gd name="connsiteY10" fmla="*/ 7488832 h 7488832"/>
              <a:gd name="connsiteX0" fmla="*/ 228674 w 1812850"/>
              <a:gd name="connsiteY0" fmla="*/ 7488832 h 7488832"/>
              <a:gd name="connsiteX1" fmla="*/ 228674 w 1812850"/>
              <a:gd name="connsiteY1" fmla="*/ 4824536 h 7488832"/>
              <a:gd name="connsiteX2" fmla="*/ 732730 w 1812850"/>
              <a:gd name="connsiteY2" fmla="*/ 3312368 h 7488832"/>
              <a:gd name="connsiteX3" fmla="*/ 228674 w 1812850"/>
              <a:gd name="connsiteY3" fmla="*/ 1512168 h 7488832"/>
              <a:gd name="connsiteX4" fmla="*/ 724922 w 1812850"/>
              <a:gd name="connsiteY4" fmla="*/ 0 h 7488832"/>
              <a:gd name="connsiteX5" fmla="*/ 1244594 w 1812850"/>
              <a:gd name="connsiteY5" fmla="*/ 0 h 7488832"/>
              <a:gd name="connsiteX6" fmla="*/ 1668834 w 1812850"/>
              <a:gd name="connsiteY6" fmla="*/ 792088 h 7488832"/>
              <a:gd name="connsiteX7" fmla="*/ 1308794 w 1812850"/>
              <a:gd name="connsiteY7" fmla="*/ 2880320 h 7488832"/>
              <a:gd name="connsiteX8" fmla="*/ 1812850 w 1812850"/>
              <a:gd name="connsiteY8" fmla="*/ 4896544 h 7488832"/>
              <a:gd name="connsiteX9" fmla="*/ 1740842 w 1812850"/>
              <a:gd name="connsiteY9" fmla="*/ 7488832 h 7488832"/>
              <a:gd name="connsiteX10" fmla="*/ 228674 w 1812850"/>
              <a:gd name="connsiteY10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777236 w 1849244"/>
              <a:gd name="connsiteY10" fmla="*/ 7488832 h 7488832"/>
              <a:gd name="connsiteX11" fmla="*/ 265068 w 1849244"/>
              <a:gd name="connsiteY11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73247"/>
              <a:gd name="connsiteY0" fmla="*/ 7488832 h 7488832"/>
              <a:gd name="connsiteX1" fmla="*/ 841132 w 1873247"/>
              <a:gd name="connsiteY1" fmla="*/ 6192688 h 7488832"/>
              <a:gd name="connsiteX2" fmla="*/ 265068 w 1873247"/>
              <a:gd name="connsiteY2" fmla="*/ 4824536 h 7488832"/>
              <a:gd name="connsiteX3" fmla="*/ 769124 w 1873247"/>
              <a:gd name="connsiteY3" fmla="*/ 3312368 h 7488832"/>
              <a:gd name="connsiteX4" fmla="*/ 265068 w 1873247"/>
              <a:gd name="connsiteY4" fmla="*/ 1512168 h 7488832"/>
              <a:gd name="connsiteX5" fmla="*/ 761316 w 1873247"/>
              <a:gd name="connsiteY5" fmla="*/ 0 h 7488832"/>
              <a:gd name="connsiteX6" fmla="*/ 1280988 w 1873247"/>
              <a:gd name="connsiteY6" fmla="*/ 0 h 7488832"/>
              <a:gd name="connsiteX7" fmla="*/ 1705228 w 1873247"/>
              <a:gd name="connsiteY7" fmla="*/ 792088 h 7488832"/>
              <a:gd name="connsiteX8" fmla="*/ 1345188 w 1873247"/>
              <a:gd name="connsiteY8" fmla="*/ 2880320 h 7488832"/>
              <a:gd name="connsiteX9" fmla="*/ 1849244 w 1873247"/>
              <a:gd name="connsiteY9" fmla="*/ 4896544 h 7488832"/>
              <a:gd name="connsiteX10" fmla="*/ 1489204 w 1873247"/>
              <a:gd name="connsiteY10" fmla="*/ 5976664 h 7488832"/>
              <a:gd name="connsiteX11" fmla="*/ 1777236 w 1873247"/>
              <a:gd name="connsiteY11" fmla="*/ 7488832 h 7488832"/>
              <a:gd name="connsiteX12" fmla="*/ 265068 w 1873247"/>
              <a:gd name="connsiteY12" fmla="*/ 7488832 h 7488832"/>
              <a:gd name="connsiteX0" fmla="*/ 265068 w 1981259"/>
              <a:gd name="connsiteY0" fmla="*/ 7488832 h 7488832"/>
              <a:gd name="connsiteX1" fmla="*/ 841132 w 1981259"/>
              <a:gd name="connsiteY1" fmla="*/ 6192688 h 7488832"/>
              <a:gd name="connsiteX2" fmla="*/ 265068 w 1981259"/>
              <a:gd name="connsiteY2" fmla="*/ 4824536 h 7488832"/>
              <a:gd name="connsiteX3" fmla="*/ 769124 w 1981259"/>
              <a:gd name="connsiteY3" fmla="*/ 3312368 h 7488832"/>
              <a:gd name="connsiteX4" fmla="*/ 265068 w 1981259"/>
              <a:gd name="connsiteY4" fmla="*/ 1512168 h 7488832"/>
              <a:gd name="connsiteX5" fmla="*/ 761316 w 1981259"/>
              <a:gd name="connsiteY5" fmla="*/ 0 h 7488832"/>
              <a:gd name="connsiteX6" fmla="*/ 1280988 w 1981259"/>
              <a:gd name="connsiteY6" fmla="*/ 0 h 7488832"/>
              <a:gd name="connsiteX7" fmla="*/ 1705228 w 1981259"/>
              <a:gd name="connsiteY7" fmla="*/ 792088 h 7488832"/>
              <a:gd name="connsiteX8" fmla="*/ 1345188 w 1981259"/>
              <a:gd name="connsiteY8" fmla="*/ 2880320 h 7488832"/>
              <a:gd name="connsiteX9" fmla="*/ 1849244 w 1981259"/>
              <a:gd name="connsiteY9" fmla="*/ 4896544 h 7488832"/>
              <a:gd name="connsiteX10" fmla="*/ 1489204 w 1981259"/>
              <a:gd name="connsiteY10" fmla="*/ 5976664 h 7488832"/>
              <a:gd name="connsiteX11" fmla="*/ 1777236 w 1981259"/>
              <a:gd name="connsiteY11" fmla="*/ 7488832 h 7488832"/>
              <a:gd name="connsiteX12" fmla="*/ 265068 w 1981259"/>
              <a:gd name="connsiteY12" fmla="*/ 7488832 h 7488832"/>
              <a:gd name="connsiteX0" fmla="*/ 265068 w 1981259"/>
              <a:gd name="connsiteY0" fmla="*/ 7832353 h 7832353"/>
              <a:gd name="connsiteX1" fmla="*/ 841132 w 1981259"/>
              <a:gd name="connsiteY1" fmla="*/ 6536209 h 7832353"/>
              <a:gd name="connsiteX2" fmla="*/ 265068 w 1981259"/>
              <a:gd name="connsiteY2" fmla="*/ 5168057 h 7832353"/>
              <a:gd name="connsiteX3" fmla="*/ 769124 w 1981259"/>
              <a:gd name="connsiteY3" fmla="*/ 3655889 h 7832353"/>
              <a:gd name="connsiteX4" fmla="*/ 227766 w 1981259"/>
              <a:gd name="connsiteY4" fmla="*/ 847578 h 7832353"/>
              <a:gd name="connsiteX5" fmla="*/ 761316 w 1981259"/>
              <a:gd name="connsiteY5" fmla="*/ 343521 h 7832353"/>
              <a:gd name="connsiteX6" fmla="*/ 1280988 w 1981259"/>
              <a:gd name="connsiteY6" fmla="*/ 343521 h 7832353"/>
              <a:gd name="connsiteX7" fmla="*/ 1705228 w 1981259"/>
              <a:gd name="connsiteY7" fmla="*/ 1135609 h 7832353"/>
              <a:gd name="connsiteX8" fmla="*/ 1345188 w 1981259"/>
              <a:gd name="connsiteY8" fmla="*/ 3223841 h 7832353"/>
              <a:gd name="connsiteX9" fmla="*/ 1849244 w 1981259"/>
              <a:gd name="connsiteY9" fmla="*/ 5240065 h 7832353"/>
              <a:gd name="connsiteX10" fmla="*/ 1489204 w 1981259"/>
              <a:gd name="connsiteY10" fmla="*/ 6320185 h 7832353"/>
              <a:gd name="connsiteX11" fmla="*/ 1777236 w 1981259"/>
              <a:gd name="connsiteY11" fmla="*/ 7832353 h 7832353"/>
              <a:gd name="connsiteX12" fmla="*/ 265068 w 1981259"/>
              <a:gd name="connsiteY12" fmla="*/ 7832353 h 7832353"/>
              <a:gd name="connsiteX0" fmla="*/ 265068 w 1981259"/>
              <a:gd name="connsiteY0" fmla="*/ 7488832 h 7488832"/>
              <a:gd name="connsiteX1" fmla="*/ 841132 w 1981259"/>
              <a:gd name="connsiteY1" fmla="*/ 6192688 h 7488832"/>
              <a:gd name="connsiteX2" fmla="*/ 265068 w 1981259"/>
              <a:gd name="connsiteY2" fmla="*/ 4824536 h 7488832"/>
              <a:gd name="connsiteX3" fmla="*/ 637749 w 1981259"/>
              <a:gd name="connsiteY3" fmla="*/ 2376265 h 7488832"/>
              <a:gd name="connsiteX4" fmla="*/ 227766 w 1981259"/>
              <a:gd name="connsiteY4" fmla="*/ 504057 h 7488832"/>
              <a:gd name="connsiteX5" fmla="*/ 761316 w 1981259"/>
              <a:gd name="connsiteY5" fmla="*/ 0 h 7488832"/>
              <a:gd name="connsiteX6" fmla="*/ 1280988 w 1981259"/>
              <a:gd name="connsiteY6" fmla="*/ 0 h 7488832"/>
              <a:gd name="connsiteX7" fmla="*/ 1705228 w 1981259"/>
              <a:gd name="connsiteY7" fmla="*/ 792088 h 7488832"/>
              <a:gd name="connsiteX8" fmla="*/ 1345188 w 1981259"/>
              <a:gd name="connsiteY8" fmla="*/ 2880320 h 7488832"/>
              <a:gd name="connsiteX9" fmla="*/ 1849244 w 1981259"/>
              <a:gd name="connsiteY9" fmla="*/ 4896544 h 7488832"/>
              <a:gd name="connsiteX10" fmla="*/ 1489204 w 1981259"/>
              <a:gd name="connsiteY10" fmla="*/ 5976664 h 7488832"/>
              <a:gd name="connsiteX11" fmla="*/ 1777236 w 1981259"/>
              <a:gd name="connsiteY11" fmla="*/ 7488832 h 7488832"/>
              <a:gd name="connsiteX12" fmla="*/ 265068 w 1981259"/>
              <a:gd name="connsiteY12" fmla="*/ 7488832 h 7488832"/>
              <a:gd name="connsiteX0" fmla="*/ 265068 w 1981259"/>
              <a:gd name="connsiteY0" fmla="*/ 7812867 h 7812867"/>
              <a:gd name="connsiteX1" fmla="*/ 841132 w 1981259"/>
              <a:gd name="connsiteY1" fmla="*/ 6516723 h 7812867"/>
              <a:gd name="connsiteX2" fmla="*/ 265068 w 1981259"/>
              <a:gd name="connsiteY2" fmla="*/ 5148571 h 7812867"/>
              <a:gd name="connsiteX3" fmla="*/ 637749 w 1981259"/>
              <a:gd name="connsiteY3" fmla="*/ 2700300 h 7812867"/>
              <a:gd name="connsiteX4" fmla="*/ 273320 w 1981259"/>
              <a:gd name="connsiteY4" fmla="*/ 396044 h 7812867"/>
              <a:gd name="connsiteX5" fmla="*/ 761316 w 1981259"/>
              <a:gd name="connsiteY5" fmla="*/ 324035 h 7812867"/>
              <a:gd name="connsiteX6" fmla="*/ 1280988 w 1981259"/>
              <a:gd name="connsiteY6" fmla="*/ 324035 h 7812867"/>
              <a:gd name="connsiteX7" fmla="*/ 1705228 w 1981259"/>
              <a:gd name="connsiteY7" fmla="*/ 1116123 h 7812867"/>
              <a:gd name="connsiteX8" fmla="*/ 1345188 w 1981259"/>
              <a:gd name="connsiteY8" fmla="*/ 3204355 h 7812867"/>
              <a:gd name="connsiteX9" fmla="*/ 1849244 w 1981259"/>
              <a:gd name="connsiteY9" fmla="*/ 5220579 h 7812867"/>
              <a:gd name="connsiteX10" fmla="*/ 1489204 w 1981259"/>
              <a:gd name="connsiteY10" fmla="*/ 6300699 h 7812867"/>
              <a:gd name="connsiteX11" fmla="*/ 1777236 w 1981259"/>
              <a:gd name="connsiteY11" fmla="*/ 7812867 h 7812867"/>
              <a:gd name="connsiteX12" fmla="*/ 265068 w 1981259"/>
              <a:gd name="connsiteY12" fmla="*/ 7812867 h 7812867"/>
              <a:gd name="connsiteX0" fmla="*/ 265068 w 1981259"/>
              <a:gd name="connsiteY0" fmla="*/ 7812867 h 7812867"/>
              <a:gd name="connsiteX1" fmla="*/ 546642 w 1981259"/>
              <a:gd name="connsiteY1" fmla="*/ 6804756 h 7812867"/>
              <a:gd name="connsiteX2" fmla="*/ 265068 w 1981259"/>
              <a:gd name="connsiteY2" fmla="*/ 5148571 h 7812867"/>
              <a:gd name="connsiteX3" fmla="*/ 637749 w 1981259"/>
              <a:gd name="connsiteY3" fmla="*/ 2700300 h 7812867"/>
              <a:gd name="connsiteX4" fmla="*/ 273320 w 1981259"/>
              <a:gd name="connsiteY4" fmla="*/ 396044 h 7812867"/>
              <a:gd name="connsiteX5" fmla="*/ 761316 w 1981259"/>
              <a:gd name="connsiteY5" fmla="*/ 324035 h 7812867"/>
              <a:gd name="connsiteX6" fmla="*/ 1280988 w 1981259"/>
              <a:gd name="connsiteY6" fmla="*/ 324035 h 7812867"/>
              <a:gd name="connsiteX7" fmla="*/ 1705228 w 1981259"/>
              <a:gd name="connsiteY7" fmla="*/ 1116123 h 7812867"/>
              <a:gd name="connsiteX8" fmla="*/ 1345188 w 1981259"/>
              <a:gd name="connsiteY8" fmla="*/ 3204355 h 7812867"/>
              <a:gd name="connsiteX9" fmla="*/ 1849244 w 1981259"/>
              <a:gd name="connsiteY9" fmla="*/ 5220579 h 7812867"/>
              <a:gd name="connsiteX10" fmla="*/ 1489204 w 1981259"/>
              <a:gd name="connsiteY10" fmla="*/ 6300699 h 7812867"/>
              <a:gd name="connsiteX11" fmla="*/ 1777236 w 1981259"/>
              <a:gd name="connsiteY11" fmla="*/ 7812867 h 7812867"/>
              <a:gd name="connsiteX12" fmla="*/ 265068 w 1981259"/>
              <a:gd name="connsiteY12" fmla="*/ 7812867 h 7812867"/>
              <a:gd name="connsiteX0" fmla="*/ 252028 w 1968219"/>
              <a:gd name="connsiteY0" fmla="*/ 7812867 h 7812867"/>
              <a:gd name="connsiteX1" fmla="*/ 252028 w 1968219"/>
              <a:gd name="connsiteY1" fmla="*/ 5148571 h 7812867"/>
              <a:gd name="connsiteX2" fmla="*/ 624709 w 1968219"/>
              <a:gd name="connsiteY2" fmla="*/ 2700300 h 7812867"/>
              <a:gd name="connsiteX3" fmla="*/ 260280 w 1968219"/>
              <a:gd name="connsiteY3" fmla="*/ 396044 h 7812867"/>
              <a:gd name="connsiteX4" fmla="*/ 748276 w 1968219"/>
              <a:gd name="connsiteY4" fmla="*/ 324035 h 7812867"/>
              <a:gd name="connsiteX5" fmla="*/ 1267948 w 1968219"/>
              <a:gd name="connsiteY5" fmla="*/ 324035 h 7812867"/>
              <a:gd name="connsiteX6" fmla="*/ 1692188 w 1968219"/>
              <a:gd name="connsiteY6" fmla="*/ 1116123 h 7812867"/>
              <a:gd name="connsiteX7" fmla="*/ 1332148 w 1968219"/>
              <a:gd name="connsiteY7" fmla="*/ 3204355 h 7812867"/>
              <a:gd name="connsiteX8" fmla="*/ 1836204 w 1968219"/>
              <a:gd name="connsiteY8" fmla="*/ 5220579 h 7812867"/>
              <a:gd name="connsiteX9" fmla="*/ 1476164 w 1968219"/>
              <a:gd name="connsiteY9" fmla="*/ 6300699 h 7812867"/>
              <a:gd name="connsiteX10" fmla="*/ 1764196 w 1968219"/>
              <a:gd name="connsiteY10" fmla="*/ 7812867 h 7812867"/>
              <a:gd name="connsiteX11" fmla="*/ 252028 w 1968219"/>
              <a:gd name="connsiteY11" fmla="*/ 7812867 h 7812867"/>
              <a:gd name="connsiteX0" fmla="*/ 385024 w 1728533"/>
              <a:gd name="connsiteY0" fmla="*/ 7812870 h 7812870"/>
              <a:gd name="connsiteX1" fmla="*/ 12342 w 1728533"/>
              <a:gd name="connsiteY1" fmla="*/ 5148571 h 7812870"/>
              <a:gd name="connsiteX2" fmla="*/ 385023 w 1728533"/>
              <a:gd name="connsiteY2" fmla="*/ 2700300 h 7812870"/>
              <a:gd name="connsiteX3" fmla="*/ 20594 w 1728533"/>
              <a:gd name="connsiteY3" fmla="*/ 396044 h 7812870"/>
              <a:gd name="connsiteX4" fmla="*/ 508590 w 1728533"/>
              <a:gd name="connsiteY4" fmla="*/ 324035 h 7812870"/>
              <a:gd name="connsiteX5" fmla="*/ 1028262 w 1728533"/>
              <a:gd name="connsiteY5" fmla="*/ 324035 h 7812870"/>
              <a:gd name="connsiteX6" fmla="*/ 1452502 w 1728533"/>
              <a:gd name="connsiteY6" fmla="*/ 1116123 h 7812870"/>
              <a:gd name="connsiteX7" fmla="*/ 1092462 w 1728533"/>
              <a:gd name="connsiteY7" fmla="*/ 3204355 h 7812870"/>
              <a:gd name="connsiteX8" fmla="*/ 1596518 w 1728533"/>
              <a:gd name="connsiteY8" fmla="*/ 5220579 h 7812870"/>
              <a:gd name="connsiteX9" fmla="*/ 1236478 w 1728533"/>
              <a:gd name="connsiteY9" fmla="*/ 6300699 h 7812870"/>
              <a:gd name="connsiteX10" fmla="*/ 1524510 w 1728533"/>
              <a:gd name="connsiteY10" fmla="*/ 7812867 h 7812870"/>
              <a:gd name="connsiteX11" fmla="*/ 385024 w 1728533"/>
              <a:gd name="connsiteY11" fmla="*/ 7812870 h 7812870"/>
              <a:gd name="connsiteX0" fmla="*/ 385024 w 1726426"/>
              <a:gd name="connsiteY0" fmla="*/ 7812870 h 7812870"/>
              <a:gd name="connsiteX1" fmla="*/ 12342 w 1726426"/>
              <a:gd name="connsiteY1" fmla="*/ 5148571 h 7812870"/>
              <a:gd name="connsiteX2" fmla="*/ 385023 w 1726426"/>
              <a:gd name="connsiteY2" fmla="*/ 2700300 h 7812870"/>
              <a:gd name="connsiteX3" fmla="*/ 20594 w 1726426"/>
              <a:gd name="connsiteY3" fmla="*/ 396044 h 7812870"/>
              <a:gd name="connsiteX4" fmla="*/ 508590 w 1726426"/>
              <a:gd name="connsiteY4" fmla="*/ 324035 h 7812870"/>
              <a:gd name="connsiteX5" fmla="*/ 1028262 w 1726426"/>
              <a:gd name="connsiteY5" fmla="*/ 324035 h 7812870"/>
              <a:gd name="connsiteX6" fmla="*/ 1452502 w 1726426"/>
              <a:gd name="connsiteY6" fmla="*/ 1116123 h 7812870"/>
              <a:gd name="connsiteX7" fmla="*/ 1092462 w 1726426"/>
              <a:gd name="connsiteY7" fmla="*/ 3204355 h 7812870"/>
              <a:gd name="connsiteX8" fmla="*/ 1596518 w 1726426"/>
              <a:gd name="connsiteY8" fmla="*/ 5220579 h 7812870"/>
              <a:gd name="connsiteX9" fmla="*/ 1524510 w 1726426"/>
              <a:gd name="connsiteY9" fmla="*/ 7812867 h 7812870"/>
              <a:gd name="connsiteX10" fmla="*/ 385024 w 1726426"/>
              <a:gd name="connsiteY10" fmla="*/ 7812870 h 7812870"/>
              <a:gd name="connsiteX0" fmla="*/ 385024 w 1646094"/>
              <a:gd name="connsiteY0" fmla="*/ 7812870 h 7812870"/>
              <a:gd name="connsiteX1" fmla="*/ 12342 w 1646094"/>
              <a:gd name="connsiteY1" fmla="*/ 5148571 h 7812870"/>
              <a:gd name="connsiteX2" fmla="*/ 385023 w 1646094"/>
              <a:gd name="connsiteY2" fmla="*/ 2700300 h 7812870"/>
              <a:gd name="connsiteX3" fmla="*/ 20594 w 1646094"/>
              <a:gd name="connsiteY3" fmla="*/ 396044 h 7812870"/>
              <a:gd name="connsiteX4" fmla="*/ 508590 w 1646094"/>
              <a:gd name="connsiteY4" fmla="*/ 324035 h 7812870"/>
              <a:gd name="connsiteX5" fmla="*/ 1028262 w 1646094"/>
              <a:gd name="connsiteY5" fmla="*/ 324035 h 7812870"/>
              <a:gd name="connsiteX6" fmla="*/ 1452502 w 1646094"/>
              <a:gd name="connsiteY6" fmla="*/ 1116123 h 7812870"/>
              <a:gd name="connsiteX7" fmla="*/ 1092462 w 1646094"/>
              <a:gd name="connsiteY7" fmla="*/ 3204355 h 7812870"/>
              <a:gd name="connsiteX8" fmla="*/ 1596518 w 1646094"/>
              <a:gd name="connsiteY8" fmla="*/ 5220579 h 7812870"/>
              <a:gd name="connsiteX9" fmla="*/ 795005 w 1646094"/>
              <a:gd name="connsiteY9" fmla="*/ 7812867 h 7812870"/>
              <a:gd name="connsiteX10" fmla="*/ 385024 w 1646094"/>
              <a:gd name="connsiteY10" fmla="*/ 7812870 h 7812870"/>
              <a:gd name="connsiteX0" fmla="*/ 385024 w 1454932"/>
              <a:gd name="connsiteY0" fmla="*/ 7812870 h 7812870"/>
              <a:gd name="connsiteX1" fmla="*/ 12342 w 1454932"/>
              <a:gd name="connsiteY1" fmla="*/ 5148571 h 7812870"/>
              <a:gd name="connsiteX2" fmla="*/ 385023 w 1454932"/>
              <a:gd name="connsiteY2" fmla="*/ 2700300 h 7812870"/>
              <a:gd name="connsiteX3" fmla="*/ 20594 w 1454932"/>
              <a:gd name="connsiteY3" fmla="*/ 396044 h 7812870"/>
              <a:gd name="connsiteX4" fmla="*/ 508590 w 1454932"/>
              <a:gd name="connsiteY4" fmla="*/ 324035 h 7812870"/>
              <a:gd name="connsiteX5" fmla="*/ 1028262 w 1454932"/>
              <a:gd name="connsiteY5" fmla="*/ 324035 h 7812870"/>
              <a:gd name="connsiteX6" fmla="*/ 1452502 w 1454932"/>
              <a:gd name="connsiteY6" fmla="*/ 1116123 h 7812870"/>
              <a:gd name="connsiteX7" fmla="*/ 1092462 w 1454932"/>
              <a:gd name="connsiteY7" fmla="*/ 3204355 h 7812870"/>
              <a:gd name="connsiteX8" fmla="*/ 1387203 w 1454932"/>
              <a:gd name="connsiteY8" fmla="*/ 5796646 h 7812870"/>
              <a:gd name="connsiteX9" fmla="*/ 795005 w 1454932"/>
              <a:gd name="connsiteY9" fmla="*/ 7812867 h 7812870"/>
              <a:gd name="connsiteX10" fmla="*/ 385024 w 1454932"/>
              <a:gd name="connsiteY10" fmla="*/ 7812870 h 7812870"/>
              <a:gd name="connsiteX0" fmla="*/ 471636 w 1541544"/>
              <a:gd name="connsiteY0" fmla="*/ 7812870 h 7812870"/>
              <a:gd name="connsiteX1" fmla="*/ 98954 w 1541544"/>
              <a:gd name="connsiteY1" fmla="*/ 5148571 h 7812870"/>
              <a:gd name="connsiteX2" fmla="*/ 471635 w 1541544"/>
              <a:gd name="connsiteY2" fmla="*/ 2700300 h 7812870"/>
              <a:gd name="connsiteX3" fmla="*/ 107206 w 1541544"/>
              <a:gd name="connsiteY3" fmla="*/ 396044 h 7812870"/>
              <a:gd name="connsiteX4" fmla="*/ 1114874 w 1541544"/>
              <a:gd name="connsiteY4" fmla="*/ 324035 h 7812870"/>
              <a:gd name="connsiteX5" fmla="*/ 1539114 w 1541544"/>
              <a:gd name="connsiteY5" fmla="*/ 1116123 h 7812870"/>
              <a:gd name="connsiteX6" fmla="*/ 1179074 w 1541544"/>
              <a:gd name="connsiteY6" fmla="*/ 3204355 h 7812870"/>
              <a:gd name="connsiteX7" fmla="*/ 1473815 w 1541544"/>
              <a:gd name="connsiteY7" fmla="*/ 5796646 h 7812870"/>
              <a:gd name="connsiteX8" fmla="*/ 881617 w 1541544"/>
              <a:gd name="connsiteY8" fmla="*/ 7812867 h 7812870"/>
              <a:gd name="connsiteX9" fmla="*/ 471636 w 1541544"/>
              <a:gd name="connsiteY9" fmla="*/ 7812870 h 7812870"/>
              <a:gd name="connsiteX0" fmla="*/ 542343 w 1788466"/>
              <a:gd name="connsiteY0" fmla="*/ 7680856 h 7680856"/>
              <a:gd name="connsiteX1" fmla="*/ 169661 w 1788466"/>
              <a:gd name="connsiteY1" fmla="*/ 5016557 h 7680856"/>
              <a:gd name="connsiteX2" fmla="*/ 542342 w 1788466"/>
              <a:gd name="connsiteY2" fmla="*/ 2568286 h 7680856"/>
              <a:gd name="connsiteX3" fmla="*/ 177913 w 1788466"/>
              <a:gd name="connsiteY3" fmla="*/ 264030 h 7680856"/>
              <a:gd name="connsiteX4" fmla="*/ 1609821 w 1788466"/>
              <a:gd name="connsiteY4" fmla="*/ 984109 h 7680856"/>
              <a:gd name="connsiteX5" fmla="*/ 1249781 w 1788466"/>
              <a:gd name="connsiteY5" fmla="*/ 3072341 h 7680856"/>
              <a:gd name="connsiteX6" fmla="*/ 1544522 w 1788466"/>
              <a:gd name="connsiteY6" fmla="*/ 5664632 h 7680856"/>
              <a:gd name="connsiteX7" fmla="*/ 952324 w 1788466"/>
              <a:gd name="connsiteY7" fmla="*/ 7680853 h 7680856"/>
              <a:gd name="connsiteX8" fmla="*/ 542343 w 1788466"/>
              <a:gd name="connsiteY8" fmla="*/ 7680856 h 7680856"/>
              <a:gd name="connsiteX0" fmla="*/ 542343 w 1788466"/>
              <a:gd name="connsiteY0" fmla="*/ 7942721 h 7942721"/>
              <a:gd name="connsiteX1" fmla="*/ 169661 w 1788466"/>
              <a:gd name="connsiteY1" fmla="*/ 5278422 h 7942721"/>
              <a:gd name="connsiteX2" fmla="*/ 542342 w 1788466"/>
              <a:gd name="connsiteY2" fmla="*/ 2830151 h 7942721"/>
              <a:gd name="connsiteX3" fmla="*/ 177913 w 1788466"/>
              <a:gd name="connsiteY3" fmla="*/ 525895 h 7942721"/>
              <a:gd name="connsiteX4" fmla="*/ 1609821 w 1788466"/>
              <a:gd name="connsiteY4" fmla="*/ 1245974 h 7942721"/>
              <a:gd name="connsiteX5" fmla="*/ 1249781 w 1788466"/>
              <a:gd name="connsiteY5" fmla="*/ 3334206 h 7942721"/>
              <a:gd name="connsiteX6" fmla="*/ 1544522 w 1788466"/>
              <a:gd name="connsiteY6" fmla="*/ 5926497 h 7942721"/>
              <a:gd name="connsiteX7" fmla="*/ 952324 w 1788466"/>
              <a:gd name="connsiteY7" fmla="*/ 7942718 h 7942721"/>
              <a:gd name="connsiteX8" fmla="*/ 542343 w 1788466"/>
              <a:gd name="connsiteY8" fmla="*/ 7942721 h 7942721"/>
              <a:gd name="connsiteX0" fmla="*/ 542343 w 1788466"/>
              <a:gd name="connsiteY0" fmla="*/ 7680856 h 7680856"/>
              <a:gd name="connsiteX1" fmla="*/ 169661 w 1788466"/>
              <a:gd name="connsiteY1" fmla="*/ 5016557 h 7680856"/>
              <a:gd name="connsiteX2" fmla="*/ 542342 w 1788466"/>
              <a:gd name="connsiteY2" fmla="*/ 2568286 h 7680856"/>
              <a:gd name="connsiteX3" fmla="*/ 177913 w 1788466"/>
              <a:gd name="connsiteY3" fmla="*/ 264030 h 7680856"/>
              <a:gd name="connsiteX4" fmla="*/ 1609821 w 1788466"/>
              <a:gd name="connsiteY4" fmla="*/ 984109 h 7680856"/>
              <a:gd name="connsiteX5" fmla="*/ 1249781 w 1788466"/>
              <a:gd name="connsiteY5" fmla="*/ 3072341 h 7680856"/>
              <a:gd name="connsiteX6" fmla="*/ 1544522 w 1788466"/>
              <a:gd name="connsiteY6" fmla="*/ 5664632 h 7680856"/>
              <a:gd name="connsiteX7" fmla="*/ 952324 w 1788466"/>
              <a:gd name="connsiteY7" fmla="*/ 7680853 h 7680856"/>
              <a:gd name="connsiteX8" fmla="*/ 542343 w 1788466"/>
              <a:gd name="connsiteY8" fmla="*/ 7680856 h 7680856"/>
              <a:gd name="connsiteX0" fmla="*/ 542343 w 1788466"/>
              <a:gd name="connsiteY0" fmla="*/ 7680856 h 7680856"/>
              <a:gd name="connsiteX1" fmla="*/ 169661 w 1788466"/>
              <a:gd name="connsiteY1" fmla="*/ 5016557 h 7680856"/>
              <a:gd name="connsiteX2" fmla="*/ 542342 w 1788466"/>
              <a:gd name="connsiteY2" fmla="*/ 2568286 h 7680856"/>
              <a:gd name="connsiteX3" fmla="*/ 177913 w 1788466"/>
              <a:gd name="connsiteY3" fmla="*/ 264030 h 7680856"/>
              <a:gd name="connsiteX4" fmla="*/ 1609821 w 1788466"/>
              <a:gd name="connsiteY4" fmla="*/ 984109 h 7680856"/>
              <a:gd name="connsiteX5" fmla="*/ 1249781 w 1788466"/>
              <a:gd name="connsiteY5" fmla="*/ 3072341 h 7680856"/>
              <a:gd name="connsiteX6" fmla="*/ 1544522 w 1788466"/>
              <a:gd name="connsiteY6" fmla="*/ 5664632 h 7680856"/>
              <a:gd name="connsiteX7" fmla="*/ 952324 w 1788466"/>
              <a:gd name="connsiteY7" fmla="*/ 7680853 h 7680856"/>
              <a:gd name="connsiteX8" fmla="*/ 542343 w 1788466"/>
              <a:gd name="connsiteY8" fmla="*/ 7680856 h 7680856"/>
              <a:gd name="connsiteX0" fmla="*/ 542343 w 1788466"/>
              <a:gd name="connsiteY0" fmla="*/ 8106495 h 8106495"/>
              <a:gd name="connsiteX1" fmla="*/ 169661 w 1788466"/>
              <a:gd name="connsiteY1" fmla="*/ 5442196 h 8106495"/>
              <a:gd name="connsiteX2" fmla="*/ 542342 w 1788466"/>
              <a:gd name="connsiteY2" fmla="*/ 2993925 h 8106495"/>
              <a:gd name="connsiteX3" fmla="*/ 177913 w 1788466"/>
              <a:gd name="connsiteY3" fmla="*/ 689669 h 8106495"/>
              <a:gd name="connsiteX4" fmla="*/ 1609821 w 1788466"/>
              <a:gd name="connsiteY4" fmla="*/ 1409748 h 8106495"/>
              <a:gd name="connsiteX5" fmla="*/ 1249781 w 1788466"/>
              <a:gd name="connsiteY5" fmla="*/ 3497980 h 8106495"/>
              <a:gd name="connsiteX6" fmla="*/ 1544522 w 1788466"/>
              <a:gd name="connsiteY6" fmla="*/ 6090271 h 8106495"/>
              <a:gd name="connsiteX7" fmla="*/ 952324 w 1788466"/>
              <a:gd name="connsiteY7" fmla="*/ 8106492 h 8106495"/>
              <a:gd name="connsiteX8" fmla="*/ 542343 w 1788466"/>
              <a:gd name="connsiteY8" fmla="*/ 8106495 h 8106495"/>
              <a:gd name="connsiteX0" fmla="*/ 542343 w 1788466"/>
              <a:gd name="connsiteY0" fmla="*/ 8028361 h 8028361"/>
              <a:gd name="connsiteX1" fmla="*/ 169661 w 1788466"/>
              <a:gd name="connsiteY1" fmla="*/ 5364062 h 8028361"/>
              <a:gd name="connsiteX2" fmla="*/ 542342 w 1788466"/>
              <a:gd name="connsiteY2" fmla="*/ 2915791 h 8028361"/>
              <a:gd name="connsiteX3" fmla="*/ 177913 w 1788466"/>
              <a:gd name="connsiteY3" fmla="*/ 611535 h 8028361"/>
              <a:gd name="connsiteX4" fmla="*/ 1609821 w 1788466"/>
              <a:gd name="connsiteY4" fmla="*/ 1331614 h 8028361"/>
              <a:gd name="connsiteX5" fmla="*/ 1249781 w 1788466"/>
              <a:gd name="connsiteY5" fmla="*/ 3419846 h 8028361"/>
              <a:gd name="connsiteX6" fmla="*/ 1544522 w 1788466"/>
              <a:gd name="connsiteY6" fmla="*/ 6012137 h 8028361"/>
              <a:gd name="connsiteX7" fmla="*/ 952324 w 1788466"/>
              <a:gd name="connsiteY7" fmla="*/ 8028358 h 8028361"/>
              <a:gd name="connsiteX8" fmla="*/ 542343 w 1788466"/>
              <a:gd name="connsiteY8" fmla="*/ 8028361 h 8028361"/>
              <a:gd name="connsiteX0" fmla="*/ 508683 w 1560438"/>
              <a:gd name="connsiteY0" fmla="*/ 8892456 h 8892456"/>
              <a:gd name="connsiteX1" fmla="*/ 136001 w 1560438"/>
              <a:gd name="connsiteY1" fmla="*/ 6228157 h 8892456"/>
              <a:gd name="connsiteX2" fmla="*/ 508682 w 1560438"/>
              <a:gd name="connsiteY2" fmla="*/ 3779886 h 8892456"/>
              <a:gd name="connsiteX3" fmla="*/ 144253 w 1560438"/>
              <a:gd name="connsiteY3" fmla="*/ 1475630 h 8892456"/>
              <a:gd name="connsiteX4" fmla="*/ 1374200 w 1560438"/>
              <a:gd name="connsiteY4" fmla="*/ 1331614 h 8892456"/>
              <a:gd name="connsiteX5" fmla="*/ 1216121 w 1560438"/>
              <a:gd name="connsiteY5" fmla="*/ 4283941 h 8892456"/>
              <a:gd name="connsiteX6" fmla="*/ 1510862 w 1560438"/>
              <a:gd name="connsiteY6" fmla="*/ 6876232 h 8892456"/>
              <a:gd name="connsiteX7" fmla="*/ 918664 w 1560438"/>
              <a:gd name="connsiteY7" fmla="*/ 8892453 h 8892456"/>
              <a:gd name="connsiteX8" fmla="*/ 508683 w 1560438"/>
              <a:gd name="connsiteY8" fmla="*/ 8892456 h 8892456"/>
              <a:gd name="connsiteX0" fmla="*/ 508683 w 1552845"/>
              <a:gd name="connsiteY0" fmla="*/ 8892456 h 8892456"/>
              <a:gd name="connsiteX1" fmla="*/ 136001 w 1552845"/>
              <a:gd name="connsiteY1" fmla="*/ 6228157 h 8892456"/>
              <a:gd name="connsiteX2" fmla="*/ 508682 w 1552845"/>
              <a:gd name="connsiteY2" fmla="*/ 3779886 h 8892456"/>
              <a:gd name="connsiteX3" fmla="*/ 144253 w 1552845"/>
              <a:gd name="connsiteY3" fmla="*/ 1475630 h 8892456"/>
              <a:gd name="connsiteX4" fmla="*/ 1374200 w 1552845"/>
              <a:gd name="connsiteY4" fmla="*/ 1331614 h 8892456"/>
              <a:gd name="connsiteX5" fmla="*/ 1146432 w 1552845"/>
              <a:gd name="connsiteY5" fmla="*/ 4932014 h 8892456"/>
              <a:gd name="connsiteX6" fmla="*/ 1510862 w 1552845"/>
              <a:gd name="connsiteY6" fmla="*/ 6876232 h 8892456"/>
              <a:gd name="connsiteX7" fmla="*/ 918664 w 1552845"/>
              <a:gd name="connsiteY7" fmla="*/ 8892453 h 8892456"/>
              <a:gd name="connsiteX8" fmla="*/ 508683 w 1552845"/>
              <a:gd name="connsiteY8" fmla="*/ 8892456 h 8892456"/>
              <a:gd name="connsiteX0" fmla="*/ 508683 w 1552845"/>
              <a:gd name="connsiteY0" fmla="*/ 8892456 h 8892456"/>
              <a:gd name="connsiteX1" fmla="*/ 136001 w 1552845"/>
              <a:gd name="connsiteY1" fmla="*/ 6228157 h 8892456"/>
              <a:gd name="connsiteX2" fmla="*/ 508682 w 1552845"/>
              <a:gd name="connsiteY2" fmla="*/ 3779886 h 8892456"/>
              <a:gd name="connsiteX3" fmla="*/ 144253 w 1552845"/>
              <a:gd name="connsiteY3" fmla="*/ 1475630 h 8892456"/>
              <a:gd name="connsiteX4" fmla="*/ 1374200 w 1552845"/>
              <a:gd name="connsiteY4" fmla="*/ 1331614 h 8892456"/>
              <a:gd name="connsiteX5" fmla="*/ 1146432 w 1552845"/>
              <a:gd name="connsiteY5" fmla="*/ 4932014 h 8892456"/>
              <a:gd name="connsiteX6" fmla="*/ 1510860 w 1552845"/>
              <a:gd name="connsiteY6" fmla="*/ 7668318 h 8892456"/>
              <a:gd name="connsiteX7" fmla="*/ 918664 w 1552845"/>
              <a:gd name="connsiteY7" fmla="*/ 8892453 h 8892456"/>
              <a:gd name="connsiteX8" fmla="*/ 508683 w 1552845"/>
              <a:gd name="connsiteY8" fmla="*/ 8892456 h 8892456"/>
              <a:gd name="connsiteX0" fmla="*/ 516275 w 1560437"/>
              <a:gd name="connsiteY0" fmla="*/ 8892456 h 8892456"/>
              <a:gd name="connsiteX1" fmla="*/ 143593 w 1560437"/>
              <a:gd name="connsiteY1" fmla="*/ 6228157 h 8892456"/>
              <a:gd name="connsiteX2" fmla="*/ 470720 w 1560437"/>
              <a:gd name="connsiteY2" fmla="*/ 2915790 h 8892456"/>
              <a:gd name="connsiteX3" fmla="*/ 151845 w 1560437"/>
              <a:gd name="connsiteY3" fmla="*/ 1475630 h 8892456"/>
              <a:gd name="connsiteX4" fmla="*/ 1381792 w 1560437"/>
              <a:gd name="connsiteY4" fmla="*/ 1331614 h 8892456"/>
              <a:gd name="connsiteX5" fmla="*/ 1154024 w 1560437"/>
              <a:gd name="connsiteY5" fmla="*/ 4932014 h 8892456"/>
              <a:gd name="connsiteX6" fmla="*/ 1518452 w 1560437"/>
              <a:gd name="connsiteY6" fmla="*/ 7668318 h 8892456"/>
              <a:gd name="connsiteX7" fmla="*/ 926256 w 1560437"/>
              <a:gd name="connsiteY7" fmla="*/ 8892453 h 8892456"/>
              <a:gd name="connsiteX8" fmla="*/ 516275 w 1560437"/>
              <a:gd name="connsiteY8" fmla="*/ 8892456 h 8892456"/>
              <a:gd name="connsiteX0" fmla="*/ 380274 w 1424436"/>
              <a:gd name="connsiteY0" fmla="*/ 8892456 h 8892456"/>
              <a:gd name="connsiteX1" fmla="*/ 7592 w 1424436"/>
              <a:gd name="connsiteY1" fmla="*/ 6228157 h 8892456"/>
              <a:gd name="connsiteX2" fmla="*/ 334719 w 1424436"/>
              <a:gd name="connsiteY2" fmla="*/ 2915790 h 8892456"/>
              <a:gd name="connsiteX3" fmla="*/ 152505 w 1424436"/>
              <a:gd name="connsiteY3" fmla="*/ 899568 h 8892456"/>
              <a:gd name="connsiteX4" fmla="*/ 1245791 w 1424436"/>
              <a:gd name="connsiteY4" fmla="*/ 1331614 h 8892456"/>
              <a:gd name="connsiteX5" fmla="*/ 1018023 w 1424436"/>
              <a:gd name="connsiteY5" fmla="*/ 4932014 h 8892456"/>
              <a:gd name="connsiteX6" fmla="*/ 1382451 w 1424436"/>
              <a:gd name="connsiteY6" fmla="*/ 7668318 h 8892456"/>
              <a:gd name="connsiteX7" fmla="*/ 790255 w 1424436"/>
              <a:gd name="connsiteY7" fmla="*/ 8892453 h 8892456"/>
              <a:gd name="connsiteX8" fmla="*/ 380274 w 1424436"/>
              <a:gd name="connsiteY8" fmla="*/ 8892456 h 8892456"/>
              <a:gd name="connsiteX0" fmla="*/ 380274 w 1424436"/>
              <a:gd name="connsiteY0" fmla="*/ 8892456 h 8892456"/>
              <a:gd name="connsiteX1" fmla="*/ 7592 w 1424436"/>
              <a:gd name="connsiteY1" fmla="*/ 6228157 h 8892456"/>
              <a:gd name="connsiteX2" fmla="*/ 334719 w 1424436"/>
              <a:gd name="connsiteY2" fmla="*/ 2915790 h 8892456"/>
              <a:gd name="connsiteX3" fmla="*/ 152505 w 1424436"/>
              <a:gd name="connsiteY3" fmla="*/ 899568 h 8892456"/>
              <a:gd name="connsiteX4" fmla="*/ 1245791 w 1424436"/>
              <a:gd name="connsiteY4" fmla="*/ 1331614 h 8892456"/>
              <a:gd name="connsiteX5" fmla="*/ 1018023 w 1424436"/>
              <a:gd name="connsiteY5" fmla="*/ 4932014 h 8892456"/>
              <a:gd name="connsiteX6" fmla="*/ 1382451 w 1424436"/>
              <a:gd name="connsiteY6" fmla="*/ 7668318 h 8892456"/>
              <a:gd name="connsiteX7" fmla="*/ 790255 w 1424436"/>
              <a:gd name="connsiteY7" fmla="*/ 8892453 h 8892456"/>
              <a:gd name="connsiteX8" fmla="*/ 380274 w 1424436"/>
              <a:gd name="connsiteY8" fmla="*/ 8892456 h 8892456"/>
              <a:gd name="connsiteX0" fmla="*/ 380274 w 1424436"/>
              <a:gd name="connsiteY0" fmla="*/ 8892456 h 8892456"/>
              <a:gd name="connsiteX1" fmla="*/ 7592 w 1424436"/>
              <a:gd name="connsiteY1" fmla="*/ 6228157 h 8892456"/>
              <a:gd name="connsiteX2" fmla="*/ 334719 w 1424436"/>
              <a:gd name="connsiteY2" fmla="*/ 2915790 h 8892456"/>
              <a:gd name="connsiteX3" fmla="*/ 152505 w 1424436"/>
              <a:gd name="connsiteY3" fmla="*/ 899568 h 8892456"/>
              <a:gd name="connsiteX4" fmla="*/ 1245791 w 1424436"/>
              <a:gd name="connsiteY4" fmla="*/ 1331614 h 8892456"/>
              <a:gd name="connsiteX5" fmla="*/ 1018023 w 1424436"/>
              <a:gd name="connsiteY5" fmla="*/ 4932014 h 8892456"/>
              <a:gd name="connsiteX6" fmla="*/ 1382451 w 1424436"/>
              <a:gd name="connsiteY6" fmla="*/ 7668318 h 8892456"/>
              <a:gd name="connsiteX7" fmla="*/ 790255 w 1424436"/>
              <a:gd name="connsiteY7" fmla="*/ 8892453 h 8892456"/>
              <a:gd name="connsiteX8" fmla="*/ 380274 w 1424436"/>
              <a:gd name="connsiteY8" fmla="*/ 8892456 h 8892456"/>
              <a:gd name="connsiteX0" fmla="*/ 380274 w 1424436"/>
              <a:gd name="connsiteY0" fmla="*/ 8892456 h 8892456"/>
              <a:gd name="connsiteX1" fmla="*/ 7592 w 1424436"/>
              <a:gd name="connsiteY1" fmla="*/ 6228157 h 8892456"/>
              <a:gd name="connsiteX2" fmla="*/ 334719 w 1424436"/>
              <a:gd name="connsiteY2" fmla="*/ 2915790 h 8892456"/>
              <a:gd name="connsiteX3" fmla="*/ 152505 w 1424436"/>
              <a:gd name="connsiteY3" fmla="*/ 899568 h 8892456"/>
              <a:gd name="connsiteX4" fmla="*/ 1245791 w 1424436"/>
              <a:gd name="connsiteY4" fmla="*/ 1331614 h 8892456"/>
              <a:gd name="connsiteX5" fmla="*/ 1018023 w 1424436"/>
              <a:gd name="connsiteY5" fmla="*/ 4932014 h 8892456"/>
              <a:gd name="connsiteX6" fmla="*/ 1154683 w 1424436"/>
              <a:gd name="connsiteY6" fmla="*/ 7740326 h 8892456"/>
              <a:gd name="connsiteX7" fmla="*/ 790255 w 1424436"/>
              <a:gd name="connsiteY7" fmla="*/ 8892453 h 8892456"/>
              <a:gd name="connsiteX8" fmla="*/ 380274 w 1424436"/>
              <a:gd name="connsiteY8" fmla="*/ 8892456 h 889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4436" h="8892456">
                <a:moveTo>
                  <a:pt x="380274" y="8892456"/>
                </a:moveTo>
                <a:cubicBezTo>
                  <a:pt x="128246" y="8448407"/>
                  <a:pt x="15184" y="7224268"/>
                  <a:pt x="7592" y="6228157"/>
                </a:cubicBezTo>
                <a:cubicBezTo>
                  <a:pt x="0" y="5232046"/>
                  <a:pt x="310567" y="3803888"/>
                  <a:pt x="334719" y="2915790"/>
                </a:cubicBezTo>
                <a:cubicBezTo>
                  <a:pt x="358871" y="2027692"/>
                  <a:pt x="660" y="1163597"/>
                  <a:pt x="152505" y="899568"/>
                </a:cubicBezTo>
                <a:cubicBezTo>
                  <a:pt x="304350" y="635539"/>
                  <a:pt x="737544" y="0"/>
                  <a:pt x="1245791" y="1331614"/>
                </a:cubicBezTo>
                <a:cubicBezTo>
                  <a:pt x="1424436" y="1799666"/>
                  <a:pt x="1033208" y="3863895"/>
                  <a:pt x="1018023" y="4932014"/>
                </a:cubicBezTo>
                <a:cubicBezTo>
                  <a:pt x="1002838" y="6000133"/>
                  <a:pt x="1192644" y="7080253"/>
                  <a:pt x="1154683" y="7740326"/>
                </a:cubicBezTo>
                <a:cubicBezTo>
                  <a:pt x="1116722" y="8400399"/>
                  <a:pt x="992171" y="8460405"/>
                  <a:pt x="790255" y="8892453"/>
                </a:cubicBezTo>
                <a:lnTo>
                  <a:pt x="380274" y="88924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Hiver et neige.jpg"/>
          <p:cNvPicPr>
            <a:picLocks noChangeAspect="1"/>
          </p:cNvPicPr>
          <p:nvPr/>
        </p:nvPicPr>
        <p:blipFill>
          <a:blip r:embed="rId3" cstate="print"/>
          <a:srcRect r="52100" b="5933"/>
          <a:stretch>
            <a:fillRect/>
          </a:stretch>
        </p:blipFill>
        <p:spPr>
          <a:xfrm>
            <a:off x="44624" y="611560"/>
            <a:ext cx="3106109" cy="31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301376" y="180152"/>
          <a:ext cx="1512000" cy="413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/>
                <a:gridCol w="504000"/>
                <a:gridCol w="504000"/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fr-FR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fr-FR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fr-FR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fr-FR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f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l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m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m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f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h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88640" y="618768"/>
          <a:ext cx="45720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bg1"/>
                          </a:solidFill>
                        </a:rPr>
                        <a:t>flocon</a:t>
                      </a:r>
                      <a:endParaRPr lang="fr-FR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flocon</a:t>
                      </a:r>
                      <a:endParaRPr lang="fr-FR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bg1"/>
                          </a:solidFill>
                          <a:latin typeface="Cursive standard" pitchFamily="2" charset="0"/>
                        </a:rPr>
                        <a:t>flocon</a:t>
                      </a:r>
                      <a:endParaRPr lang="fr-FR" sz="2400" dirty="0">
                        <a:solidFill>
                          <a:schemeClr val="bg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err="1" smtClean="0">
                          <a:solidFill>
                            <a:schemeClr val="tx1"/>
                          </a:solidFill>
                        </a:rPr>
                        <a:t>flocoZ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flocon</a:t>
                      </a:r>
                      <a:endParaRPr lang="fr-FR" sz="1800" kern="1200" dirty="0">
                        <a:solidFill>
                          <a:schemeClr val="tx2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flocon</a:t>
                      </a:r>
                      <a:endParaRPr lang="fr-FR" sz="1800" kern="1200" dirty="0">
                        <a:solidFill>
                          <a:schemeClr val="tx2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flocon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flocon</a:t>
                      </a:r>
                      <a:endParaRPr lang="fr-FR" sz="1800" kern="1200" dirty="0">
                        <a:solidFill>
                          <a:schemeClr val="tx2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fhocon</a:t>
                      </a:r>
                      <a:endParaRPr lang="fr-FR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err="1" smtClean="0">
                          <a:solidFill>
                            <a:schemeClr val="tx1"/>
                          </a:solidFill>
                        </a:rPr>
                        <a:t>flocQn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tlocon</a:t>
                      </a:r>
                      <a:endParaRPr lang="fr-FR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flacon</a:t>
                      </a:r>
                      <a:endParaRPr lang="fr-FR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err="1" smtClean="0">
                          <a:solidFill>
                            <a:schemeClr val="tx1"/>
                          </a:solidFill>
                        </a:rPr>
                        <a:t>fIocon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fiocon</a:t>
                      </a:r>
                      <a:endParaRPr lang="fr-FR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flocon</a:t>
                      </a:r>
                      <a:endParaRPr lang="fr-FR" dirty="0">
                        <a:solidFill>
                          <a:schemeClr val="tx2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err="1" smtClean="0">
                          <a:solidFill>
                            <a:schemeClr val="tx1"/>
                          </a:solidFill>
                        </a:rPr>
                        <a:t>Elocon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flocon</a:t>
                      </a:r>
                      <a:endParaRPr lang="fr-FR" dirty="0">
                        <a:solidFill>
                          <a:schemeClr val="tx2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flocom</a:t>
                      </a:r>
                      <a:endParaRPr lang="fr-FR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smtClean="0">
                          <a:solidFill>
                            <a:schemeClr val="tx2"/>
                          </a:solidFill>
                        </a:rPr>
                        <a:t>flocon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flcono</a:t>
                      </a:r>
                      <a:endParaRPr lang="fr-FR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flocon</a:t>
                      </a:r>
                      <a:endParaRPr lang="fr-FR" sz="1800" kern="1200" dirty="0">
                        <a:solidFill>
                          <a:schemeClr val="tx2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flocon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folcon</a:t>
                      </a:r>
                      <a:endParaRPr lang="fr-FR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flocno</a:t>
                      </a:r>
                      <a:endParaRPr lang="fr-FR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5999" y="251520"/>
            <a:ext cx="42188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Colorie les 3 mots identiques au modèle, dans chaque colonne.</a:t>
            </a:r>
            <a:endParaRPr lang="fr-FR" sz="1200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25152" y="4680024"/>
          <a:ext cx="4572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R 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2984" y="4322297"/>
            <a:ext cx="2684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Retrouve le mot trois fois dans la grille.</a:t>
            </a:r>
            <a:endParaRPr lang="fr-FR" sz="12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6229776" y="8942430"/>
            <a:ext cx="7328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Version A</a:t>
            </a:r>
            <a:endParaRPr lang="fr-FR" sz="1100" dirty="0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4893005" y="244752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ym typeface="Wingdings"/>
              </a:rPr>
              <a:t>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8933424"/>
            <a:ext cx="2387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 smtClean="0"/>
              <a:t>Téléchargé gratuitement sur charivarialecole.fr</a:t>
            </a:r>
            <a:endParaRPr lang="fr-FR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171400" y="5040536"/>
            <a:ext cx="7200800" cy="435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996952" y="1259872"/>
          <a:ext cx="3489234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8462"/>
                <a:gridCol w="498462"/>
                <a:gridCol w="498462"/>
                <a:gridCol w="498462"/>
                <a:gridCol w="498462"/>
                <a:gridCol w="498462"/>
                <a:gridCol w="498462"/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kern="1200" cap="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kern="1200" cap="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kern="1200" cap="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fr-FR" sz="3200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kern="1200" cap="none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kern="1200" cap="none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c</a:t>
                      </a:r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kern="1200" cap="none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l</a:t>
                      </a:r>
                      <a:endParaRPr lang="fr-FR" sz="40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kern="1200" cap="none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c</a:t>
                      </a:r>
                      <a:endParaRPr lang="fr-FR" sz="40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kern="1200" cap="none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40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kern="1200" cap="none" baseline="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188640" y="3779912"/>
            <a:ext cx="66928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Maternellecolor graphisme" pitchFamily="2" charset="0"/>
              </a:rPr>
              <a:t>FLOCON</a:t>
            </a:r>
            <a:endParaRPr lang="fr-FR" sz="7200" dirty="0">
              <a:latin typeface="Maternellecolor graphisme" pitchFamily="2" charset="0"/>
            </a:endParaRPr>
          </a:p>
        </p:txBody>
      </p:sp>
      <p:sp>
        <p:nvSpPr>
          <p:cNvPr id="19" name="Forme libre 18"/>
          <p:cNvSpPr/>
          <p:nvPr/>
        </p:nvSpPr>
        <p:spPr>
          <a:xfrm>
            <a:off x="-459432" y="5220072"/>
            <a:ext cx="7632848" cy="864096"/>
          </a:xfrm>
          <a:custGeom>
            <a:avLst/>
            <a:gdLst>
              <a:gd name="connsiteX0" fmla="*/ 0 w 7029400"/>
              <a:gd name="connsiteY0" fmla="*/ 0 h 540000"/>
              <a:gd name="connsiteX1" fmla="*/ 7029400 w 7029400"/>
              <a:gd name="connsiteY1" fmla="*/ 0 h 540000"/>
              <a:gd name="connsiteX2" fmla="*/ 7029400 w 7029400"/>
              <a:gd name="connsiteY2" fmla="*/ 540000 h 540000"/>
              <a:gd name="connsiteX3" fmla="*/ 0 w 7029400"/>
              <a:gd name="connsiteY3" fmla="*/ 540000 h 540000"/>
              <a:gd name="connsiteX4" fmla="*/ 0 w 7029400"/>
              <a:gd name="connsiteY4" fmla="*/ 0 h 540000"/>
              <a:gd name="connsiteX0" fmla="*/ 99392 w 7128792"/>
              <a:gd name="connsiteY0" fmla="*/ 0 h 936104"/>
              <a:gd name="connsiteX1" fmla="*/ 7128792 w 7128792"/>
              <a:gd name="connsiteY1" fmla="*/ 0 h 936104"/>
              <a:gd name="connsiteX2" fmla="*/ 7128792 w 7128792"/>
              <a:gd name="connsiteY2" fmla="*/ 540000 h 936104"/>
              <a:gd name="connsiteX3" fmla="*/ 0 w 7128792"/>
              <a:gd name="connsiteY3" fmla="*/ 936104 h 936104"/>
              <a:gd name="connsiteX4" fmla="*/ 99392 w 7128792"/>
              <a:gd name="connsiteY4" fmla="*/ 0 h 936104"/>
              <a:gd name="connsiteX0" fmla="*/ 0 w 7344816"/>
              <a:gd name="connsiteY0" fmla="*/ 0 h 1008112"/>
              <a:gd name="connsiteX1" fmla="*/ 7344816 w 7344816"/>
              <a:gd name="connsiteY1" fmla="*/ 72008 h 1008112"/>
              <a:gd name="connsiteX2" fmla="*/ 7344816 w 7344816"/>
              <a:gd name="connsiteY2" fmla="*/ 612008 h 1008112"/>
              <a:gd name="connsiteX3" fmla="*/ 216024 w 7344816"/>
              <a:gd name="connsiteY3" fmla="*/ 1008112 h 1008112"/>
              <a:gd name="connsiteX4" fmla="*/ 0 w 7344816"/>
              <a:gd name="connsiteY4" fmla="*/ 0 h 1008112"/>
              <a:gd name="connsiteX0" fmla="*/ 0 w 7344816"/>
              <a:gd name="connsiteY0" fmla="*/ 0 h 1152128"/>
              <a:gd name="connsiteX1" fmla="*/ 7344816 w 7344816"/>
              <a:gd name="connsiteY1" fmla="*/ 72008 h 1152128"/>
              <a:gd name="connsiteX2" fmla="*/ 7344816 w 7344816"/>
              <a:gd name="connsiteY2" fmla="*/ 612008 h 1152128"/>
              <a:gd name="connsiteX3" fmla="*/ 0 w 7344816"/>
              <a:gd name="connsiteY3" fmla="*/ 1152128 h 1152128"/>
              <a:gd name="connsiteX4" fmla="*/ 0 w 7344816"/>
              <a:gd name="connsiteY4" fmla="*/ 0 h 1152128"/>
              <a:gd name="connsiteX0" fmla="*/ 0 w 7416824"/>
              <a:gd name="connsiteY0" fmla="*/ 0 h 1152128"/>
              <a:gd name="connsiteX1" fmla="*/ 7344816 w 7416824"/>
              <a:gd name="connsiteY1" fmla="*/ 72008 h 1152128"/>
              <a:gd name="connsiteX2" fmla="*/ 7416824 w 7416824"/>
              <a:gd name="connsiteY2" fmla="*/ 360040 h 1152128"/>
              <a:gd name="connsiteX3" fmla="*/ 0 w 7416824"/>
              <a:gd name="connsiteY3" fmla="*/ 1152128 h 1152128"/>
              <a:gd name="connsiteX4" fmla="*/ 0 w 7416824"/>
              <a:gd name="connsiteY4" fmla="*/ 0 h 1152128"/>
              <a:gd name="connsiteX0" fmla="*/ 0 w 7560840"/>
              <a:gd name="connsiteY0" fmla="*/ 0 h 1152128"/>
              <a:gd name="connsiteX1" fmla="*/ 7560840 w 7560840"/>
              <a:gd name="connsiteY1" fmla="*/ 72008 h 1152128"/>
              <a:gd name="connsiteX2" fmla="*/ 7416824 w 7560840"/>
              <a:gd name="connsiteY2" fmla="*/ 360040 h 1152128"/>
              <a:gd name="connsiteX3" fmla="*/ 0 w 7560840"/>
              <a:gd name="connsiteY3" fmla="*/ 1152128 h 1152128"/>
              <a:gd name="connsiteX4" fmla="*/ 0 w 7560840"/>
              <a:gd name="connsiteY4" fmla="*/ 0 h 1152128"/>
              <a:gd name="connsiteX0" fmla="*/ 0 w 7560840"/>
              <a:gd name="connsiteY0" fmla="*/ 0 h 1152128"/>
              <a:gd name="connsiteX1" fmla="*/ 7560840 w 7560840"/>
              <a:gd name="connsiteY1" fmla="*/ 72008 h 1152128"/>
              <a:gd name="connsiteX2" fmla="*/ 7560840 w 7560840"/>
              <a:gd name="connsiteY2" fmla="*/ 936104 h 1152128"/>
              <a:gd name="connsiteX3" fmla="*/ 0 w 7560840"/>
              <a:gd name="connsiteY3" fmla="*/ 1152128 h 1152128"/>
              <a:gd name="connsiteX4" fmla="*/ 0 w 7560840"/>
              <a:gd name="connsiteY4" fmla="*/ 0 h 1152128"/>
              <a:gd name="connsiteX0" fmla="*/ 0 w 7632848"/>
              <a:gd name="connsiteY0" fmla="*/ 288032 h 1080120"/>
              <a:gd name="connsiteX1" fmla="*/ 7632848 w 7632848"/>
              <a:gd name="connsiteY1" fmla="*/ 0 h 1080120"/>
              <a:gd name="connsiteX2" fmla="*/ 7632848 w 7632848"/>
              <a:gd name="connsiteY2" fmla="*/ 864096 h 1080120"/>
              <a:gd name="connsiteX3" fmla="*/ 72008 w 7632848"/>
              <a:gd name="connsiteY3" fmla="*/ 1080120 h 1080120"/>
              <a:gd name="connsiteX4" fmla="*/ 0 w 7632848"/>
              <a:gd name="connsiteY4" fmla="*/ 288032 h 1080120"/>
              <a:gd name="connsiteX0" fmla="*/ 0 w 7632848"/>
              <a:gd name="connsiteY0" fmla="*/ 288032 h 864096"/>
              <a:gd name="connsiteX1" fmla="*/ 7632848 w 7632848"/>
              <a:gd name="connsiteY1" fmla="*/ 0 h 864096"/>
              <a:gd name="connsiteX2" fmla="*/ 7632848 w 7632848"/>
              <a:gd name="connsiteY2" fmla="*/ 864096 h 864096"/>
              <a:gd name="connsiteX3" fmla="*/ 0 w 7632848"/>
              <a:gd name="connsiteY3" fmla="*/ 432048 h 864096"/>
              <a:gd name="connsiteX4" fmla="*/ 0 w 7632848"/>
              <a:gd name="connsiteY4" fmla="*/ 288032 h 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2848" h="864096">
                <a:moveTo>
                  <a:pt x="0" y="288032"/>
                </a:moveTo>
                <a:lnTo>
                  <a:pt x="7632848" y="0"/>
                </a:lnTo>
                <a:lnTo>
                  <a:pt x="7632848" y="864096"/>
                </a:lnTo>
                <a:lnTo>
                  <a:pt x="0" y="432048"/>
                </a:lnTo>
                <a:lnTo>
                  <a:pt x="0" y="2880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6200000" flipH="1">
            <a:off x="1601364" y="3098761"/>
            <a:ext cx="2251652" cy="8892456"/>
          </a:xfrm>
          <a:custGeom>
            <a:avLst/>
            <a:gdLst>
              <a:gd name="connsiteX0" fmla="*/ 0 w 1512168"/>
              <a:gd name="connsiteY0" fmla="*/ 7488832 h 7488832"/>
              <a:gd name="connsiteX1" fmla="*/ 496248 w 1512168"/>
              <a:gd name="connsiteY1" fmla="*/ 0 h 7488832"/>
              <a:gd name="connsiteX2" fmla="*/ 1015920 w 1512168"/>
              <a:gd name="connsiteY2" fmla="*/ 0 h 7488832"/>
              <a:gd name="connsiteX3" fmla="*/ 1512168 w 1512168"/>
              <a:gd name="connsiteY3" fmla="*/ 7488832 h 7488832"/>
              <a:gd name="connsiteX4" fmla="*/ 0 w 1512168"/>
              <a:gd name="connsiteY4" fmla="*/ 7488832 h 7488832"/>
              <a:gd name="connsiteX0" fmla="*/ 0 w 1512168"/>
              <a:gd name="connsiteY0" fmla="*/ 7488832 h 7488832"/>
              <a:gd name="connsiteX1" fmla="*/ 0 w 1512168"/>
              <a:gd name="connsiteY1" fmla="*/ 1512168 h 7488832"/>
              <a:gd name="connsiteX2" fmla="*/ 496248 w 1512168"/>
              <a:gd name="connsiteY2" fmla="*/ 0 h 7488832"/>
              <a:gd name="connsiteX3" fmla="*/ 1015920 w 1512168"/>
              <a:gd name="connsiteY3" fmla="*/ 0 h 7488832"/>
              <a:gd name="connsiteX4" fmla="*/ 1512168 w 1512168"/>
              <a:gd name="connsiteY4" fmla="*/ 7488832 h 7488832"/>
              <a:gd name="connsiteX5" fmla="*/ 0 w 1512168"/>
              <a:gd name="connsiteY5" fmla="*/ 7488832 h 7488832"/>
              <a:gd name="connsiteX0" fmla="*/ 0 w 1512168"/>
              <a:gd name="connsiteY0" fmla="*/ 7488832 h 7488832"/>
              <a:gd name="connsiteX1" fmla="*/ 432048 w 1512168"/>
              <a:gd name="connsiteY1" fmla="*/ 4032448 h 7488832"/>
              <a:gd name="connsiteX2" fmla="*/ 0 w 1512168"/>
              <a:gd name="connsiteY2" fmla="*/ 1512168 h 7488832"/>
              <a:gd name="connsiteX3" fmla="*/ 496248 w 1512168"/>
              <a:gd name="connsiteY3" fmla="*/ 0 h 7488832"/>
              <a:gd name="connsiteX4" fmla="*/ 1015920 w 1512168"/>
              <a:gd name="connsiteY4" fmla="*/ 0 h 7488832"/>
              <a:gd name="connsiteX5" fmla="*/ 1512168 w 1512168"/>
              <a:gd name="connsiteY5" fmla="*/ 7488832 h 7488832"/>
              <a:gd name="connsiteX6" fmla="*/ 0 w 1512168"/>
              <a:gd name="connsiteY6" fmla="*/ 7488832 h 7488832"/>
              <a:gd name="connsiteX0" fmla="*/ 0 w 1512168"/>
              <a:gd name="connsiteY0" fmla="*/ 7488832 h 7488832"/>
              <a:gd name="connsiteX1" fmla="*/ 432048 w 1512168"/>
              <a:gd name="connsiteY1" fmla="*/ 4032448 h 7488832"/>
              <a:gd name="connsiteX2" fmla="*/ 0 w 1512168"/>
              <a:gd name="connsiteY2" fmla="*/ 1512168 h 7488832"/>
              <a:gd name="connsiteX3" fmla="*/ 496248 w 1512168"/>
              <a:gd name="connsiteY3" fmla="*/ 0 h 7488832"/>
              <a:gd name="connsiteX4" fmla="*/ 1015920 w 1512168"/>
              <a:gd name="connsiteY4" fmla="*/ 0 h 7488832"/>
              <a:gd name="connsiteX5" fmla="*/ 1440160 w 1512168"/>
              <a:gd name="connsiteY5" fmla="*/ 792088 h 7488832"/>
              <a:gd name="connsiteX6" fmla="*/ 1512168 w 1512168"/>
              <a:gd name="connsiteY6" fmla="*/ 7488832 h 7488832"/>
              <a:gd name="connsiteX7" fmla="*/ 0 w 1512168"/>
              <a:gd name="connsiteY7" fmla="*/ 7488832 h 7488832"/>
              <a:gd name="connsiteX0" fmla="*/ 0 w 1512168"/>
              <a:gd name="connsiteY0" fmla="*/ 7488832 h 7488832"/>
              <a:gd name="connsiteX1" fmla="*/ 432048 w 1512168"/>
              <a:gd name="connsiteY1" fmla="*/ 4032448 h 7488832"/>
              <a:gd name="connsiteX2" fmla="*/ 0 w 1512168"/>
              <a:gd name="connsiteY2" fmla="*/ 1512168 h 7488832"/>
              <a:gd name="connsiteX3" fmla="*/ 496248 w 1512168"/>
              <a:gd name="connsiteY3" fmla="*/ 0 h 7488832"/>
              <a:gd name="connsiteX4" fmla="*/ 1015920 w 1512168"/>
              <a:gd name="connsiteY4" fmla="*/ 0 h 7488832"/>
              <a:gd name="connsiteX5" fmla="*/ 1440160 w 1512168"/>
              <a:gd name="connsiteY5" fmla="*/ 792088 h 7488832"/>
              <a:gd name="connsiteX6" fmla="*/ 1080120 w 1512168"/>
              <a:gd name="connsiteY6" fmla="*/ 2880320 h 7488832"/>
              <a:gd name="connsiteX7" fmla="*/ 1512168 w 1512168"/>
              <a:gd name="connsiteY7" fmla="*/ 7488832 h 7488832"/>
              <a:gd name="connsiteX8" fmla="*/ 0 w 1512168"/>
              <a:gd name="connsiteY8" fmla="*/ 7488832 h 7488832"/>
              <a:gd name="connsiteX0" fmla="*/ 0 w 1584176"/>
              <a:gd name="connsiteY0" fmla="*/ 7488832 h 7488832"/>
              <a:gd name="connsiteX1" fmla="*/ 432048 w 1584176"/>
              <a:gd name="connsiteY1" fmla="*/ 4032448 h 7488832"/>
              <a:gd name="connsiteX2" fmla="*/ 0 w 1584176"/>
              <a:gd name="connsiteY2" fmla="*/ 1512168 h 7488832"/>
              <a:gd name="connsiteX3" fmla="*/ 496248 w 1584176"/>
              <a:gd name="connsiteY3" fmla="*/ 0 h 7488832"/>
              <a:gd name="connsiteX4" fmla="*/ 1015920 w 1584176"/>
              <a:gd name="connsiteY4" fmla="*/ 0 h 7488832"/>
              <a:gd name="connsiteX5" fmla="*/ 1440160 w 1584176"/>
              <a:gd name="connsiteY5" fmla="*/ 792088 h 7488832"/>
              <a:gd name="connsiteX6" fmla="*/ 1080120 w 1584176"/>
              <a:gd name="connsiteY6" fmla="*/ 2880320 h 7488832"/>
              <a:gd name="connsiteX7" fmla="*/ 1584176 w 1584176"/>
              <a:gd name="connsiteY7" fmla="*/ 4896544 h 7488832"/>
              <a:gd name="connsiteX8" fmla="*/ 1512168 w 1584176"/>
              <a:gd name="connsiteY8" fmla="*/ 7488832 h 7488832"/>
              <a:gd name="connsiteX9" fmla="*/ 0 w 1584176"/>
              <a:gd name="connsiteY9" fmla="*/ 7488832 h 7488832"/>
              <a:gd name="connsiteX0" fmla="*/ 228674 w 1812850"/>
              <a:gd name="connsiteY0" fmla="*/ 7488832 h 7488832"/>
              <a:gd name="connsiteX1" fmla="*/ 876746 w 1812850"/>
              <a:gd name="connsiteY1" fmla="*/ 6264696 h 7488832"/>
              <a:gd name="connsiteX2" fmla="*/ 660722 w 1812850"/>
              <a:gd name="connsiteY2" fmla="*/ 4032448 h 7488832"/>
              <a:gd name="connsiteX3" fmla="*/ 228674 w 1812850"/>
              <a:gd name="connsiteY3" fmla="*/ 1512168 h 7488832"/>
              <a:gd name="connsiteX4" fmla="*/ 724922 w 1812850"/>
              <a:gd name="connsiteY4" fmla="*/ 0 h 7488832"/>
              <a:gd name="connsiteX5" fmla="*/ 1244594 w 1812850"/>
              <a:gd name="connsiteY5" fmla="*/ 0 h 7488832"/>
              <a:gd name="connsiteX6" fmla="*/ 1668834 w 1812850"/>
              <a:gd name="connsiteY6" fmla="*/ 792088 h 7488832"/>
              <a:gd name="connsiteX7" fmla="*/ 1308794 w 1812850"/>
              <a:gd name="connsiteY7" fmla="*/ 2880320 h 7488832"/>
              <a:gd name="connsiteX8" fmla="*/ 1812850 w 1812850"/>
              <a:gd name="connsiteY8" fmla="*/ 4896544 h 7488832"/>
              <a:gd name="connsiteX9" fmla="*/ 1740842 w 1812850"/>
              <a:gd name="connsiteY9" fmla="*/ 7488832 h 7488832"/>
              <a:gd name="connsiteX10" fmla="*/ 228674 w 1812850"/>
              <a:gd name="connsiteY10" fmla="*/ 7488832 h 7488832"/>
              <a:gd name="connsiteX0" fmla="*/ 228674 w 1812850"/>
              <a:gd name="connsiteY0" fmla="*/ 7488832 h 7488832"/>
              <a:gd name="connsiteX1" fmla="*/ 876746 w 1812850"/>
              <a:gd name="connsiteY1" fmla="*/ 6264696 h 7488832"/>
              <a:gd name="connsiteX2" fmla="*/ 300682 w 1812850"/>
              <a:gd name="connsiteY2" fmla="*/ 4104456 h 7488832"/>
              <a:gd name="connsiteX3" fmla="*/ 228674 w 1812850"/>
              <a:gd name="connsiteY3" fmla="*/ 1512168 h 7488832"/>
              <a:gd name="connsiteX4" fmla="*/ 724922 w 1812850"/>
              <a:gd name="connsiteY4" fmla="*/ 0 h 7488832"/>
              <a:gd name="connsiteX5" fmla="*/ 1244594 w 1812850"/>
              <a:gd name="connsiteY5" fmla="*/ 0 h 7488832"/>
              <a:gd name="connsiteX6" fmla="*/ 1668834 w 1812850"/>
              <a:gd name="connsiteY6" fmla="*/ 792088 h 7488832"/>
              <a:gd name="connsiteX7" fmla="*/ 1308794 w 1812850"/>
              <a:gd name="connsiteY7" fmla="*/ 2880320 h 7488832"/>
              <a:gd name="connsiteX8" fmla="*/ 1812850 w 1812850"/>
              <a:gd name="connsiteY8" fmla="*/ 4896544 h 7488832"/>
              <a:gd name="connsiteX9" fmla="*/ 1740842 w 1812850"/>
              <a:gd name="connsiteY9" fmla="*/ 7488832 h 7488832"/>
              <a:gd name="connsiteX10" fmla="*/ 228674 w 1812850"/>
              <a:gd name="connsiteY10" fmla="*/ 7488832 h 7488832"/>
              <a:gd name="connsiteX0" fmla="*/ 228674 w 1812850"/>
              <a:gd name="connsiteY0" fmla="*/ 7488832 h 7488832"/>
              <a:gd name="connsiteX1" fmla="*/ 876746 w 1812850"/>
              <a:gd name="connsiteY1" fmla="*/ 6264696 h 7488832"/>
              <a:gd name="connsiteX2" fmla="*/ 732730 w 1812850"/>
              <a:gd name="connsiteY2" fmla="*/ 3312368 h 7488832"/>
              <a:gd name="connsiteX3" fmla="*/ 228674 w 1812850"/>
              <a:gd name="connsiteY3" fmla="*/ 1512168 h 7488832"/>
              <a:gd name="connsiteX4" fmla="*/ 724922 w 1812850"/>
              <a:gd name="connsiteY4" fmla="*/ 0 h 7488832"/>
              <a:gd name="connsiteX5" fmla="*/ 1244594 w 1812850"/>
              <a:gd name="connsiteY5" fmla="*/ 0 h 7488832"/>
              <a:gd name="connsiteX6" fmla="*/ 1668834 w 1812850"/>
              <a:gd name="connsiteY6" fmla="*/ 792088 h 7488832"/>
              <a:gd name="connsiteX7" fmla="*/ 1308794 w 1812850"/>
              <a:gd name="connsiteY7" fmla="*/ 2880320 h 7488832"/>
              <a:gd name="connsiteX8" fmla="*/ 1812850 w 1812850"/>
              <a:gd name="connsiteY8" fmla="*/ 4896544 h 7488832"/>
              <a:gd name="connsiteX9" fmla="*/ 1740842 w 1812850"/>
              <a:gd name="connsiteY9" fmla="*/ 7488832 h 7488832"/>
              <a:gd name="connsiteX10" fmla="*/ 228674 w 1812850"/>
              <a:gd name="connsiteY10" fmla="*/ 7488832 h 7488832"/>
              <a:gd name="connsiteX0" fmla="*/ 228674 w 1812850"/>
              <a:gd name="connsiteY0" fmla="*/ 7488832 h 7488832"/>
              <a:gd name="connsiteX1" fmla="*/ 228674 w 1812850"/>
              <a:gd name="connsiteY1" fmla="*/ 4824536 h 7488832"/>
              <a:gd name="connsiteX2" fmla="*/ 732730 w 1812850"/>
              <a:gd name="connsiteY2" fmla="*/ 3312368 h 7488832"/>
              <a:gd name="connsiteX3" fmla="*/ 228674 w 1812850"/>
              <a:gd name="connsiteY3" fmla="*/ 1512168 h 7488832"/>
              <a:gd name="connsiteX4" fmla="*/ 724922 w 1812850"/>
              <a:gd name="connsiteY4" fmla="*/ 0 h 7488832"/>
              <a:gd name="connsiteX5" fmla="*/ 1244594 w 1812850"/>
              <a:gd name="connsiteY5" fmla="*/ 0 h 7488832"/>
              <a:gd name="connsiteX6" fmla="*/ 1668834 w 1812850"/>
              <a:gd name="connsiteY6" fmla="*/ 792088 h 7488832"/>
              <a:gd name="connsiteX7" fmla="*/ 1308794 w 1812850"/>
              <a:gd name="connsiteY7" fmla="*/ 2880320 h 7488832"/>
              <a:gd name="connsiteX8" fmla="*/ 1812850 w 1812850"/>
              <a:gd name="connsiteY8" fmla="*/ 4896544 h 7488832"/>
              <a:gd name="connsiteX9" fmla="*/ 1740842 w 1812850"/>
              <a:gd name="connsiteY9" fmla="*/ 7488832 h 7488832"/>
              <a:gd name="connsiteX10" fmla="*/ 228674 w 1812850"/>
              <a:gd name="connsiteY10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777236 w 1849244"/>
              <a:gd name="connsiteY10" fmla="*/ 7488832 h 7488832"/>
              <a:gd name="connsiteX11" fmla="*/ 265068 w 1849244"/>
              <a:gd name="connsiteY11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49244"/>
              <a:gd name="connsiteY0" fmla="*/ 7488832 h 7488832"/>
              <a:gd name="connsiteX1" fmla="*/ 841132 w 1849244"/>
              <a:gd name="connsiteY1" fmla="*/ 6192688 h 7488832"/>
              <a:gd name="connsiteX2" fmla="*/ 265068 w 1849244"/>
              <a:gd name="connsiteY2" fmla="*/ 4824536 h 7488832"/>
              <a:gd name="connsiteX3" fmla="*/ 769124 w 1849244"/>
              <a:gd name="connsiteY3" fmla="*/ 3312368 h 7488832"/>
              <a:gd name="connsiteX4" fmla="*/ 265068 w 1849244"/>
              <a:gd name="connsiteY4" fmla="*/ 1512168 h 7488832"/>
              <a:gd name="connsiteX5" fmla="*/ 761316 w 1849244"/>
              <a:gd name="connsiteY5" fmla="*/ 0 h 7488832"/>
              <a:gd name="connsiteX6" fmla="*/ 1280988 w 1849244"/>
              <a:gd name="connsiteY6" fmla="*/ 0 h 7488832"/>
              <a:gd name="connsiteX7" fmla="*/ 1705228 w 1849244"/>
              <a:gd name="connsiteY7" fmla="*/ 792088 h 7488832"/>
              <a:gd name="connsiteX8" fmla="*/ 1345188 w 1849244"/>
              <a:gd name="connsiteY8" fmla="*/ 2880320 h 7488832"/>
              <a:gd name="connsiteX9" fmla="*/ 1849244 w 1849244"/>
              <a:gd name="connsiteY9" fmla="*/ 4896544 h 7488832"/>
              <a:gd name="connsiteX10" fmla="*/ 1489204 w 1849244"/>
              <a:gd name="connsiteY10" fmla="*/ 5976664 h 7488832"/>
              <a:gd name="connsiteX11" fmla="*/ 1777236 w 1849244"/>
              <a:gd name="connsiteY11" fmla="*/ 7488832 h 7488832"/>
              <a:gd name="connsiteX12" fmla="*/ 265068 w 1849244"/>
              <a:gd name="connsiteY12" fmla="*/ 7488832 h 7488832"/>
              <a:gd name="connsiteX0" fmla="*/ 265068 w 1873247"/>
              <a:gd name="connsiteY0" fmla="*/ 7488832 h 7488832"/>
              <a:gd name="connsiteX1" fmla="*/ 841132 w 1873247"/>
              <a:gd name="connsiteY1" fmla="*/ 6192688 h 7488832"/>
              <a:gd name="connsiteX2" fmla="*/ 265068 w 1873247"/>
              <a:gd name="connsiteY2" fmla="*/ 4824536 h 7488832"/>
              <a:gd name="connsiteX3" fmla="*/ 769124 w 1873247"/>
              <a:gd name="connsiteY3" fmla="*/ 3312368 h 7488832"/>
              <a:gd name="connsiteX4" fmla="*/ 265068 w 1873247"/>
              <a:gd name="connsiteY4" fmla="*/ 1512168 h 7488832"/>
              <a:gd name="connsiteX5" fmla="*/ 761316 w 1873247"/>
              <a:gd name="connsiteY5" fmla="*/ 0 h 7488832"/>
              <a:gd name="connsiteX6" fmla="*/ 1280988 w 1873247"/>
              <a:gd name="connsiteY6" fmla="*/ 0 h 7488832"/>
              <a:gd name="connsiteX7" fmla="*/ 1705228 w 1873247"/>
              <a:gd name="connsiteY7" fmla="*/ 792088 h 7488832"/>
              <a:gd name="connsiteX8" fmla="*/ 1345188 w 1873247"/>
              <a:gd name="connsiteY8" fmla="*/ 2880320 h 7488832"/>
              <a:gd name="connsiteX9" fmla="*/ 1849244 w 1873247"/>
              <a:gd name="connsiteY9" fmla="*/ 4896544 h 7488832"/>
              <a:gd name="connsiteX10" fmla="*/ 1489204 w 1873247"/>
              <a:gd name="connsiteY10" fmla="*/ 5976664 h 7488832"/>
              <a:gd name="connsiteX11" fmla="*/ 1777236 w 1873247"/>
              <a:gd name="connsiteY11" fmla="*/ 7488832 h 7488832"/>
              <a:gd name="connsiteX12" fmla="*/ 265068 w 1873247"/>
              <a:gd name="connsiteY12" fmla="*/ 7488832 h 7488832"/>
              <a:gd name="connsiteX0" fmla="*/ 265068 w 1981259"/>
              <a:gd name="connsiteY0" fmla="*/ 7488832 h 7488832"/>
              <a:gd name="connsiteX1" fmla="*/ 841132 w 1981259"/>
              <a:gd name="connsiteY1" fmla="*/ 6192688 h 7488832"/>
              <a:gd name="connsiteX2" fmla="*/ 265068 w 1981259"/>
              <a:gd name="connsiteY2" fmla="*/ 4824536 h 7488832"/>
              <a:gd name="connsiteX3" fmla="*/ 769124 w 1981259"/>
              <a:gd name="connsiteY3" fmla="*/ 3312368 h 7488832"/>
              <a:gd name="connsiteX4" fmla="*/ 265068 w 1981259"/>
              <a:gd name="connsiteY4" fmla="*/ 1512168 h 7488832"/>
              <a:gd name="connsiteX5" fmla="*/ 761316 w 1981259"/>
              <a:gd name="connsiteY5" fmla="*/ 0 h 7488832"/>
              <a:gd name="connsiteX6" fmla="*/ 1280988 w 1981259"/>
              <a:gd name="connsiteY6" fmla="*/ 0 h 7488832"/>
              <a:gd name="connsiteX7" fmla="*/ 1705228 w 1981259"/>
              <a:gd name="connsiteY7" fmla="*/ 792088 h 7488832"/>
              <a:gd name="connsiteX8" fmla="*/ 1345188 w 1981259"/>
              <a:gd name="connsiteY8" fmla="*/ 2880320 h 7488832"/>
              <a:gd name="connsiteX9" fmla="*/ 1849244 w 1981259"/>
              <a:gd name="connsiteY9" fmla="*/ 4896544 h 7488832"/>
              <a:gd name="connsiteX10" fmla="*/ 1489204 w 1981259"/>
              <a:gd name="connsiteY10" fmla="*/ 5976664 h 7488832"/>
              <a:gd name="connsiteX11" fmla="*/ 1777236 w 1981259"/>
              <a:gd name="connsiteY11" fmla="*/ 7488832 h 7488832"/>
              <a:gd name="connsiteX12" fmla="*/ 265068 w 1981259"/>
              <a:gd name="connsiteY12" fmla="*/ 7488832 h 7488832"/>
              <a:gd name="connsiteX0" fmla="*/ 265068 w 1981259"/>
              <a:gd name="connsiteY0" fmla="*/ 7832353 h 7832353"/>
              <a:gd name="connsiteX1" fmla="*/ 841132 w 1981259"/>
              <a:gd name="connsiteY1" fmla="*/ 6536209 h 7832353"/>
              <a:gd name="connsiteX2" fmla="*/ 265068 w 1981259"/>
              <a:gd name="connsiteY2" fmla="*/ 5168057 h 7832353"/>
              <a:gd name="connsiteX3" fmla="*/ 769124 w 1981259"/>
              <a:gd name="connsiteY3" fmla="*/ 3655889 h 7832353"/>
              <a:gd name="connsiteX4" fmla="*/ 227766 w 1981259"/>
              <a:gd name="connsiteY4" fmla="*/ 847578 h 7832353"/>
              <a:gd name="connsiteX5" fmla="*/ 761316 w 1981259"/>
              <a:gd name="connsiteY5" fmla="*/ 343521 h 7832353"/>
              <a:gd name="connsiteX6" fmla="*/ 1280988 w 1981259"/>
              <a:gd name="connsiteY6" fmla="*/ 343521 h 7832353"/>
              <a:gd name="connsiteX7" fmla="*/ 1705228 w 1981259"/>
              <a:gd name="connsiteY7" fmla="*/ 1135609 h 7832353"/>
              <a:gd name="connsiteX8" fmla="*/ 1345188 w 1981259"/>
              <a:gd name="connsiteY8" fmla="*/ 3223841 h 7832353"/>
              <a:gd name="connsiteX9" fmla="*/ 1849244 w 1981259"/>
              <a:gd name="connsiteY9" fmla="*/ 5240065 h 7832353"/>
              <a:gd name="connsiteX10" fmla="*/ 1489204 w 1981259"/>
              <a:gd name="connsiteY10" fmla="*/ 6320185 h 7832353"/>
              <a:gd name="connsiteX11" fmla="*/ 1777236 w 1981259"/>
              <a:gd name="connsiteY11" fmla="*/ 7832353 h 7832353"/>
              <a:gd name="connsiteX12" fmla="*/ 265068 w 1981259"/>
              <a:gd name="connsiteY12" fmla="*/ 7832353 h 7832353"/>
              <a:gd name="connsiteX0" fmla="*/ 265068 w 1981259"/>
              <a:gd name="connsiteY0" fmla="*/ 7488832 h 7488832"/>
              <a:gd name="connsiteX1" fmla="*/ 841132 w 1981259"/>
              <a:gd name="connsiteY1" fmla="*/ 6192688 h 7488832"/>
              <a:gd name="connsiteX2" fmla="*/ 265068 w 1981259"/>
              <a:gd name="connsiteY2" fmla="*/ 4824536 h 7488832"/>
              <a:gd name="connsiteX3" fmla="*/ 637749 w 1981259"/>
              <a:gd name="connsiteY3" fmla="*/ 2376265 h 7488832"/>
              <a:gd name="connsiteX4" fmla="*/ 227766 w 1981259"/>
              <a:gd name="connsiteY4" fmla="*/ 504057 h 7488832"/>
              <a:gd name="connsiteX5" fmla="*/ 761316 w 1981259"/>
              <a:gd name="connsiteY5" fmla="*/ 0 h 7488832"/>
              <a:gd name="connsiteX6" fmla="*/ 1280988 w 1981259"/>
              <a:gd name="connsiteY6" fmla="*/ 0 h 7488832"/>
              <a:gd name="connsiteX7" fmla="*/ 1705228 w 1981259"/>
              <a:gd name="connsiteY7" fmla="*/ 792088 h 7488832"/>
              <a:gd name="connsiteX8" fmla="*/ 1345188 w 1981259"/>
              <a:gd name="connsiteY8" fmla="*/ 2880320 h 7488832"/>
              <a:gd name="connsiteX9" fmla="*/ 1849244 w 1981259"/>
              <a:gd name="connsiteY9" fmla="*/ 4896544 h 7488832"/>
              <a:gd name="connsiteX10" fmla="*/ 1489204 w 1981259"/>
              <a:gd name="connsiteY10" fmla="*/ 5976664 h 7488832"/>
              <a:gd name="connsiteX11" fmla="*/ 1777236 w 1981259"/>
              <a:gd name="connsiteY11" fmla="*/ 7488832 h 7488832"/>
              <a:gd name="connsiteX12" fmla="*/ 265068 w 1981259"/>
              <a:gd name="connsiteY12" fmla="*/ 7488832 h 7488832"/>
              <a:gd name="connsiteX0" fmla="*/ 265068 w 1981259"/>
              <a:gd name="connsiteY0" fmla="*/ 7812867 h 7812867"/>
              <a:gd name="connsiteX1" fmla="*/ 841132 w 1981259"/>
              <a:gd name="connsiteY1" fmla="*/ 6516723 h 7812867"/>
              <a:gd name="connsiteX2" fmla="*/ 265068 w 1981259"/>
              <a:gd name="connsiteY2" fmla="*/ 5148571 h 7812867"/>
              <a:gd name="connsiteX3" fmla="*/ 637749 w 1981259"/>
              <a:gd name="connsiteY3" fmla="*/ 2700300 h 7812867"/>
              <a:gd name="connsiteX4" fmla="*/ 273320 w 1981259"/>
              <a:gd name="connsiteY4" fmla="*/ 396044 h 7812867"/>
              <a:gd name="connsiteX5" fmla="*/ 761316 w 1981259"/>
              <a:gd name="connsiteY5" fmla="*/ 324035 h 7812867"/>
              <a:gd name="connsiteX6" fmla="*/ 1280988 w 1981259"/>
              <a:gd name="connsiteY6" fmla="*/ 324035 h 7812867"/>
              <a:gd name="connsiteX7" fmla="*/ 1705228 w 1981259"/>
              <a:gd name="connsiteY7" fmla="*/ 1116123 h 7812867"/>
              <a:gd name="connsiteX8" fmla="*/ 1345188 w 1981259"/>
              <a:gd name="connsiteY8" fmla="*/ 3204355 h 7812867"/>
              <a:gd name="connsiteX9" fmla="*/ 1849244 w 1981259"/>
              <a:gd name="connsiteY9" fmla="*/ 5220579 h 7812867"/>
              <a:gd name="connsiteX10" fmla="*/ 1489204 w 1981259"/>
              <a:gd name="connsiteY10" fmla="*/ 6300699 h 7812867"/>
              <a:gd name="connsiteX11" fmla="*/ 1777236 w 1981259"/>
              <a:gd name="connsiteY11" fmla="*/ 7812867 h 7812867"/>
              <a:gd name="connsiteX12" fmla="*/ 265068 w 1981259"/>
              <a:gd name="connsiteY12" fmla="*/ 7812867 h 7812867"/>
              <a:gd name="connsiteX0" fmla="*/ 265068 w 1981259"/>
              <a:gd name="connsiteY0" fmla="*/ 7812867 h 7812867"/>
              <a:gd name="connsiteX1" fmla="*/ 546642 w 1981259"/>
              <a:gd name="connsiteY1" fmla="*/ 6804756 h 7812867"/>
              <a:gd name="connsiteX2" fmla="*/ 265068 w 1981259"/>
              <a:gd name="connsiteY2" fmla="*/ 5148571 h 7812867"/>
              <a:gd name="connsiteX3" fmla="*/ 637749 w 1981259"/>
              <a:gd name="connsiteY3" fmla="*/ 2700300 h 7812867"/>
              <a:gd name="connsiteX4" fmla="*/ 273320 w 1981259"/>
              <a:gd name="connsiteY4" fmla="*/ 396044 h 7812867"/>
              <a:gd name="connsiteX5" fmla="*/ 761316 w 1981259"/>
              <a:gd name="connsiteY5" fmla="*/ 324035 h 7812867"/>
              <a:gd name="connsiteX6" fmla="*/ 1280988 w 1981259"/>
              <a:gd name="connsiteY6" fmla="*/ 324035 h 7812867"/>
              <a:gd name="connsiteX7" fmla="*/ 1705228 w 1981259"/>
              <a:gd name="connsiteY7" fmla="*/ 1116123 h 7812867"/>
              <a:gd name="connsiteX8" fmla="*/ 1345188 w 1981259"/>
              <a:gd name="connsiteY8" fmla="*/ 3204355 h 7812867"/>
              <a:gd name="connsiteX9" fmla="*/ 1849244 w 1981259"/>
              <a:gd name="connsiteY9" fmla="*/ 5220579 h 7812867"/>
              <a:gd name="connsiteX10" fmla="*/ 1489204 w 1981259"/>
              <a:gd name="connsiteY10" fmla="*/ 6300699 h 7812867"/>
              <a:gd name="connsiteX11" fmla="*/ 1777236 w 1981259"/>
              <a:gd name="connsiteY11" fmla="*/ 7812867 h 7812867"/>
              <a:gd name="connsiteX12" fmla="*/ 265068 w 1981259"/>
              <a:gd name="connsiteY12" fmla="*/ 7812867 h 7812867"/>
              <a:gd name="connsiteX0" fmla="*/ 252028 w 1968219"/>
              <a:gd name="connsiteY0" fmla="*/ 7812867 h 7812867"/>
              <a:gd name="connsiteX1" fmla="*/ 252028 w 1968219"/>
              <a:gd name="connsiteY1" fmla="*/ 5148571 h 7812867"/>
              <a:gd name="connsiteX2" fmla="*/ 624709 w 1968219"/>
              <a:gd name="connsiteY2" fmla="*/ 2700300 h 7812867"/>
              <a:gd name="connsiteX3" fmla="*/ 260280 w 1968219"/>
              <a:gd name="connsiteY3" fmla="*/ 396044 h 7812867"/>
              <a:gd name="connsiteX4" fmla="*/ 748276 w 1968219"/>
              <a:gd name="connsiteY4" fmla="*/ 324035 h 7812867"/>
              <a:gd name="connsiteX5" fmla="*/ 1267948 w 1968219"/>
              <a:gd name="connsiteY5" fmla="*/ 324035 h 7812867"/>
              <a:gd name="connsiteX6" fmla="*/ 1692188 w 1968219"/>
              <a:gd name="connsiteY6" fmla="*/ 1116123 h 7812867"/>
              <a:gd name="connsiteX7" fmla="*/ 1332148 w 1968219"/>
              <a:gd name="connsiteY7" fmla="*/ 3204355 h 7812867"/>
              <a:gd name="connsiteX8" fmla="*/ 1836204 w 1968219"/>
              <a:gd name="connsiteY8" fmla="*/ 5220579 h 7812867"/>
              <a:gd name="connsiteX9" fmla="*/ 1476164 w 1968219"/>
              <a:gd name="connsiteY9" fmla="*/ 6300699 h 7812867"/>
              <a:gd name="connsiteX10" fmla="*/ 1764196 w 1968219"/>
              <a:gd name="connsiteY10" fmla="*/ 7812867 h 7812867"/>
              <a:gd name="connsiteX11" fmla="*/ 252028 w 1968219"/>
              <a:gd name="connsiteY11" fmla="*/ 7812867 h 7812867"/>
              <a:gd name="connsiteX0" fmla="*/ 385024 w 1728533"/>
              <a:gd name="connsiteY0" fmla="*/ 7812870 h 7812870"/>
              <a:gd name="connsiteX1" fmla="*/ 12342 w 1728533"/>
              <a:gd name="connsiteY1" fmla="*/ 5148571 h 7812870"/>
              <a:gd name="connsiteX2" fmla="*/ 385023 w 1728533"/>
              <a:gd name="connsiteY2" fmla="*/ 2700300 h 7812870"/>
              <a:gd name="connsiteX3" fmla="*/ 20594 w 1728533"/>
              <a:gd name="connsiteY3" fmla="*/ 396044 h 7812870"/>
              <a:gd name="connsiteX4" fmla="*/ 508590 w 1728533"/>
              <a:gd name="connsiteY4" fmla="*/ 324035 h 7812870"/>
              <a:gd name="connsiteX5" fmla="*/ 1028262 w 1728533"/>
              <a:gd name="connsiteY5" fmla="*/ 324035 h 7812870"/>
              <a:gd name="connsiteX6" fmla="*/ 1452502 w 1728533"/>
              <a:gd name="connsiteY6" fmla="*/ 1116123 h 7812870"/>
              <a:gd name="connsiteX7" fmla="*/ 1092462 w 1728533"/>
              <a:gd name="connsiteY7" fmla="*/ 3204355 h 7812870"/>
              <a:gd name="connsiteX8" fmla="*/ 1596518 w 1728533"/>
              <a:gd name="connsiteY8" fmla="*/ 5220579 h 7812870"/>
              <a:gd name="connsiteX9" fmla="*/ 1236478 w 1728533"/>
              <a:gd name="connsiteY9" fmla="*/ 6300699 h 7812870"/>
              <a:gd name="connsiteX10" fmla="*/ 1524510 w 1728533"/>
              <a:gd name="connsiteY10" fmla="*/ 7812867 h 7812870"/>
              <a:gd name="connsiteX11" fmla="*/ 385024 w 1728533"/>
              <a:gd name="connsiteY11" fmla="*/ 7812870 h 7812870"/>
              <a:gd name="connsiteX0" fmla="*/ 385024 w 1726426"/>
              <a:gd name="connsiteY0" fmla="*/ 7812870 h 7812870"/>
              <a:gd name="connsiteX1" fmla="*/ 12342 w 1726426"/>
              <a:gd name="connsiteY1" fmla="*/ 5148571 h 7812870"/>
              <a:gd name="connsiteX2" fmla="*/ 385023 w 1726426"/>
              <a:gd name="connsiteY2" fmla="*/ 2700300 h 7812870"/>
              <a:gd name="connsiteX3" fmla="*/ 20594 w 1726426"/>
              <a:gd name="connsiteY3" fmla="*/ 396044 h 7812870"/>
              <a:gd name="connsiteX4" fmla="*/ 508590 w 1726426"/>
              <a:gd name="connsiteY4" fmla="*/ 324035 h 7812870"/>
              <a:gd name="connsiteX5" fmla="*/ 1028262 w 1726426"/>
              <a:gd name="connsiteY5" fmla="*/ 324035 h 7812870"/>
              <a:gd name="connsiteX6" fmla="*/ 1452502 w 1726426"/>
              <a:gd name="connsiteY6" fmla="*/ 1116123 h 7812870"/>
              <a:gd name="connsiteX7" fmla="*/ 1092462 w 1726426"/>
              <a:gd name="connsiteY7" fmla="*/ 3204355 h 7812870"/>
              <a:gd name="connsiteX8" fmla="*/ 1596518 w 1726426"/>
              <a:gd name="connsiteY8" fmla="*/ 5220579 h 7812870"/>
              <a:gd name="connsiteX9" fmla="*/ 1524510 w 1726426"/>
              <a:gd name="connsiteY9" fmla="*/ 7812867 h 7812870"/>
              <a:gd name="connsiteX10" fmla="*/ 385024 w 1726426"/>
              <a:gd name="connsiteY10" fmla="*/ 7812870 h 7812870"/>
              <a:gd name="connsiteX0" fmla="*/ 385024 w 1646094"/>
              <a:gd name="connsiteY0" fmla="*/ 7812870 h 7812870"/>
              <a:gd name="connsiteX1" fmla="*/ 12342 w 1646094"/>
              <a:gd name="connsiteY1" fmla="*/ 5148571 h 7812870"/>
              <a:gd name="connsiteX2" fmla="*/ 385023 w 1646094"/>
              <a:gd name="connsiteY2" fmla="*/ 2700300 h 7812870"/>
              <a:gd name="connsiteX3" fmla="*/ 20594 w 1646094"/>
              <a:gd name="connsiteY3" fmla="*/ 396044 h 7812870"/>
              <a:gd name="connsiteX4" fmla="*/ 508590 w 1646094"/>
              <a:gd name="connsiteY4" fmla="*/ 324035 h 7812870"/>
              <a:gd name="connsiteX5" fmla="*/ 1028262 w 1646094"/>
              <a:gd name="connsiteY5" fmla="*/ 324035 h 7812870"/>
              <a:gd name="connsiteX6" fmla="*/ 1452502 w 1646094"/>
              <a:gd name="connsiteY6" fmla="*/ 1116123 h 7812870"/>
              <a:gd name="connsiteX7" fmla="*/ 1092462 w 1646094"/>
              <a:gd name="connsiteY7" fmla="*/ 3204355 h 7812870"/>
              <a:gd name="connsiteX8" fmla="*/ 1596518 w 1646094"/>
              <a:gd name="connsiteY8" fmla="*/ 5220579 h 7812870"/>
              <a:gd name="connsiteX9" fmla="*/ 795005 w 1646094"/>
              <a:gd name="connsiteY9" fmla="*/ 7812867 h 7812870"/>
              <a:gd name="connsiteX10" fmla="*/ 385024 w 1646094"/>
              <a:gd name="connsiteY10" fmla="*/ 7812870 h 7812870"/>
              <a:gd name="connsiteX0" fmla="*/ 385024 w 1454932"/>
              <a:gd name="connsiteY0" fmla="*/ 7812870 h 7812870"/>
              <a:gd name="connsiteX1" fmla="*/ 12342 w 1454932"/>
              <a:gd name="connsiteY1" fmla="*/ 5148571 h 7812870"/>
              <a:gd name="connsiteX2" fmla="*/ 385023 w 1454932"/>
              <a:gd name="connsiteY2" fmla="*/ 2700300 h 7812870"/>
              <a:gd name="connsiteX3" fmla="*/ 20594 w 1454932"/>
              <a:gd name="connsiteY3" fmla="*/ 396044 h 7812870"/>
              <a:gd name="connsiteX4" fmla="*/ 508590 w 1454932"/>
              <a:gd name="connsiteY4" fmla="*/ 324035 h 7812870"/>
              <a:gd name="connsiteX5" fmla="*/ 1028262 w 1454932"/>
              <a:gd name="connsiteY5" fmla="*/ 324035 h 7812870"/>
              <a:gd name="connsiteX6" fmla="*/ 1452502 w 1454932"/>
              <a:gd name="connsiteY6" fmla="*/ 1116123 h 7812870"/>
              <a:gd name="connsiteX7" fmla="*/ 1092462 w 1454932"/>
              <a:gd name="connsiteY7" fmla="*/ 3204355 h 7812870"/>
              <a:gd name="connsiteX8" fmla="*/ 1387203 w 1454932"/>
              <a:gd name="connsiteY8" fmla="*/ 5796646 h 7812870"/>
              <a:gd name="connsiteX9" fmla="*/ 795005 w 1454932"/>
              <a:gd name="connsiteY9" fmla="*/ 7812867 h 7812870"/>
              <a:gd name="connsiteX10" fmla="*/ 385024 w 1454932"/>
              <a:gd name="connsiteY10" fmla="*/ 7812870 h 7812870"/>
              <a:gd name="connsiteX0" fmla="*/ 471636 w 1541544"/>
              <a:gd name="connsiteY0" fmla="*/ 7812870 h 7812870"/>
              <a:gd name="connsiteX1" fmla="*/ 98954 w 1541544"/>
              <a:gd name="connsiteY1" fmla="*/ 5148571 h 7812870"/>
              <a:gd name="connsiteX2" fmla="*/ 471635 w 1541544"/>
              <a:gd name="connsiteY2" fmla="*/ 2700300 h 7812870"/>
              <a:gd name="connsiteX3" fmla="*/ 107206 w 1541544"/>
              <a:gd name="connsiteY3" fmla="*/ 396044 h 7812870"/>
              <a:gd name="connsiteX4" fmla="*/ 1114874 w 1541544"/>
              <a:gd name="connsiteY4" fmla="*/ 324035 h 7812870"/>
              <a:gd name="connsiteX5" fmla="*/ 1539114 w 1541544"/>
              <a:gd name="connsiteY5" fmla="*/ 1116123 h 7812870"/>
              <a:gd name="connsiteX6" fmla="*/ 1179074 w 1541544"/>
              <a:gd name="connsiteY6" fmla="*/ 3204355 h 7812870"/>
              <a:gd name="connsiteX7" fmla="*/ 1473815 w 1541544"/>
              <a:gd name="connsiteY7" fmla="*/ 5796646 h 7812870"/>
              <a:gd name="connsiteX8" fmla="*/ 881617 w 1541544"/>
              <a:gd name="connsiteY8" fmla="*/ 7812867 h 7812870"/>
              <a:gd name="connsiteX9" fmla="*/ 471636 w 1541544"/>
              <a:gd name="connsiteY9" fmla="*/ 7812870 h 7812870"/>
              <a:gd name="connsiteX0" fmla="*/ 542343 w 1788466"/>
              <a:gd name="connsiteY0" fmla="*/ 7680856 h 7680856"/>
              <a:gd name="connsiteX1" fmla="*/ 169661 w 1788466"/>
              <a:gd name="connsiteY1" fmla="*/ 5016557 h 7680856"/>
              <a:gd name="connsiteX2" fmla="*/ 542342 w 1788466"/>
              <a:gd name="connsiteY2" fmla="*/ 2568286 h 7680856"/>
              <a:gd name="connsiteX3" fmla="*/ 177913 w 1788466"/>
              <a:gd name="connsiteY3" fmla="*/ 264030 h 7680856"/>
              <a:gd name="connsiteX4" fmla="*/ 1609821 w 1788466"/>
              <a:gd name="connsiteY4" fmla="*/ 984109 h 7680856"/>
              <a:gd name="connsiteX5" fmla="*/ 1249781 w 1788466"/>
              <a:gd name="connsiteY5" fmla="*/ 3072341 h 7680856"/>
              <a:gd name="connsiteX6" fmla="*/ 1544522 w 1788466"/>
              <a:gd name="connsiteY6" fmla="*/ 5664632 h 7680856"/>
              <a:gd name="connsiteX7" fmla="*/ 952324 w 1788466"/>
              <a:gd name="connsiteY7" fmla="*/ 7680853 h 7680856"/>
              <a:gd name="connsiteX8" fmla="*/ 542343 w 1788466"/>
              <a:gd name="connsiteY8" fmla="*/ 7680856 h 7680856"/>
              <a:gd name="connsiteX0" fmla="*/ 542343 w 1788466"/>
              <a:gd name="connsiteY0" fmla="*/ 7942721 h 7942721"/>
              <a:gd name="connsiteX1" fmla="*/ 169661 w 1788466"/>
              <a:gd name="connsiteY1" fmla="*/ 5278422 h 7942721"/>
              <a:gd name="connsiteX2" fmla="*/ 542342 w 1788466"/>
              <a:gd name="connsiteY2" fmla="*/ 2830151 h 7942721"/>
              <a:gd name="connsiteX3" fmla="*/ 177913 w 1788466"/>
              <a:gd name="connsiteY3" fmla="*/ 525895 h 7942721"/>
              <a:gd name="connsiteX4" fmla="*/ 1609821 w 1788466"/>
              <a:gd name="connsiteY4" fmla="*/ 1245974 h 7942721"/>
              <a:gd name="connsiteX5" fmla="*/ 1249781 w 1788466"/>
              <a:gd name="connsiteY5" fmla="*/ 3334206 h 7942721"/>
              <a:gd name="connsiteX6" fmla="*/ 1544522 w 1788466"/>
              <a:gd name="connsiteY6" fmla="*/ 5926497 h 7942721"/>
              <a:gd name="connsiteX7" fmla="*/ 952324 w 1788466"/>
              <a:gd name="connsiteY7" fmla="*/ 7942718 h 7942721"/>
              <a:gd name="connsiteX8" fmla="*/ 542343 w 1788466"/>
              <a:gd name="connsiteY8" fmla="*/ 7942721 h 7942721"/>
              <a:gd name="connsiteX0" fmla="*/ 542343 w 1788466"/>
              <a:gd name="connsiteY0" fmla="*/ 7680856 h 7680856"/>
              <a:gd name="connsiteX1" fmla="*/ 169661 w 1788466"/>
              <a:gd name="connsiteY1" fmla="*/ 5016557 h 7680856"/>
              <a:gd name="connsiteX2" fmla="*/ 542342 w 1788466"/>
              <a:gd name="connsiteY2" fmla="*/ 2568286 h 7680856"/>
              <a:gd name="connsiteX3" fmla="*/ 177913 w 1788466"/>
              <a:gd name="connsiteY3" fmla="*/ 264030 h 7680856"/>
              <a:gd name="connsiteX4" fmla="*/ 1609821 w 1788466"/>
              <a:gd name="connsiteY4" fmla="*/ 984109 h 7680856"/>
              <a:gd name="connsiteX5" fmla="*/ 1249781 w 1788466"/>
              <a:gd name="connsiteY5" fmla="*/ 3072341 h 7680856"/>
              <a:gd name="connsiteX6" fmla="*/ 1544522 w 1788466"/>
              <a:gd name="connsiteY6" fmla="*/ 5664632 h 7680856"/>
              <a:gd name="connsiteX7" fmla="*/ 952324 w 1788466"/>
              <a:gd name="connsiteY7" fmla="*/ 7680853 h 7680856"/>
              <a:gd name="connsiteX8" fmla="*/ 542343 w 1788466"/>
              <a:gd name="connsiteY8" fmla="*/ 7680856 h 7680856"/>
              <a:gd name="connsiteX0" fmla="*/ 542343 w 1788466"/>
              <a:gd name="connsiteY0" fmla="*/ 7680856 h 7680856"/>
              <a:gd name="connsiteX1" fmla="*/ 169661 w 1788466"/>
              <a:gd name="connsiteY1" fmla="*/ 5016557 h 7680856"/>
              <a:gd name="connsiteX2" fmla="*/ 542342 w 1788466"/>
              <a:gd name="connsiteY2" fmla="*/ 2568286 h 7680856"/>
              <a:gd name="connsiteX3" fmla="*/ 177913 w 1788466"/>
              <a:gd name="connsiteY3" fmla="*/ 264030 h 7680856"/>
              <a:gd name="connsiteX4" fmla="*/ 1609821 w 1788466"/>
              <a:gd name="connsiteY4" fmla="*/ 984109 h 7680856"/>
              <a:gd name="connsiteX5" fmla="*/ 1249781 w 1788466"/>
              <a:gd name="connsiteY5" fmla="*/ 3072341 h 7680856"/>
              <a:gd name="connsiteX6" fmla="*/ 1544522 w 1788466"/>
              <a:gd name="connsiteY6" fmla="*/ 5664632 h 7680856"/>
              <a:gd name="connsiteX7" fmla="*/ 952324 w 1788466"/>
              <a:gd name="connsiteY7" fmla="*/ 7680853 h 7680856"/>
              <a:gd name="connsiteX8" fmla="*/ 542343 w 1788466"/>
              <a:gd name="connsiteY8" fmla="*/ 7680856 h 7680856"/>
              <a:gd name="connsiteX0" fmla="*/ 542343 w 1788466"/>
              <a:gd name="connsiteY0" fmla="*/ 8106495 h 8106495"/>
              <a:gd name="connsiteX1" fmla="*/ 169661 w 1788466"/>
              <a:gd name="connsiteY1" fmla="*/ 5442196 h 8106495"/>
              <a:gd name="connsiteX2" fmla="*/ 542342 w 1788466"/>
              <a:gd name="connsiteY2" fmla="*/ 2993925 h 8106495"/>
              <a:gd name="connsiteX3" fmla="*/ 177913 w 1788466"/>
              <a:gd name="connsiteY3" fmla="*/ 689669 h 8106495"/>
              <a:gd name="connsiteX4" fmla="*/ 1609821 w 1788466"/>
              <a:gd name="connsiteY4" fmla="*/ 1409748 h 8106495"/>
              <a:gd name="connsiteX5" fmla="*/ 1249781 w 1788466"/>
              <a:gd name="connsiteY5" fmla="*/ 3497980 h 8106495"/>
              <a:gd name="connsiteX6" fmla="*/ 1544522 w 1788466"/>
              <a:gd name="connsiteY6" fmla="*/ 6090271 h 8106495"/>
              <a:gd name="connsiteX7" fmla="*/ 952324 w 1788466"/>
              <a:gd name="connsiteY7" fmla="*/ 8106492 h 8106495"/>
              <a:gd name="connsiteX8" fmla="*/ 542343 w 1788466"/>
              <a:gd name="connsiteY8" fmla="*/ 8106495 h 8106495"/>
              <a:gd name="connsiteX0" fmla="*/ 542343 w 1788466"/>
              <a:gd name="connsiteY0" fmla="*/ 8028361 h 8028361"/>
              <a:gd name="connsiteX1" fmla="*/ 169661 w 1788466"/>
              <a:gd name="connsiteY1" fmla="*/ 5364062 h 8028361"/>
              <a:gd name="connsiteX2" fmla="*/ 542342 w 1788466"/>
              <a:gd name="connsiteY2" fmla="*/ 2915791 h 8028361"/>
              <a:gd name="connsiteX3" fmla="*/ 177913 w 1788466"/>
              <a:gd name="connsiteY3" fmla="*/ 611535 h 8028361"/>
              <a:gd name="connsiteX4" fmla="*/ 1609821 w 1788466"/>
              <a:gd name="connsiteY4" fmla="*/ 1331614 h 8028361"/>
              <a:gd name="connsiteX5" fmla="*/ 1249781 w 1788466"/>
              <a:gd name="connsiteY5" fmla="*/ 3419846 h 8028361"/>
              <a:gd name="connsiteX6" fmla="*/ 1544522 w 1788466"/>
              <a:gd name="connsiteY6" fmla="*/ 6012137 h 8028361"/>
              <a:gd name="connsiteX7" fmla="*/ 952324 w 1788466"/>
              <a:gd name="connsiteY7" fmla="*/ 8028358 h 8028361"/>
              <a:gd name="connsiteX8" fmla="*/ 542343 w 1788466"/>
              <a:gd name="connsiteY8" fmla="*/ 8028361 h 8028361"/>
              <a:gd name="connsiteX0" fmla="*/ 508683 w 1560438"/>
              <a:gd name="connsiteY0" fmla="*/ 8892456 h 8892456"/>
              <a:gd name="connsiteX1" fmla="*/ 136001 w 1560438"/>
              <a:gd name="connsiteY1" fmla="*/ 6228157 h 8892456"/>
              <a:gd name="connsiteX2" fmla="*/ 508682 w 1560438"/>
              <a:gd name="connsiteY2" fmla="*/ 3779886 h 8892456"/>
              <a:gd name="connsiteX3" fmla="*/ 144253 w 1560438"/>
              <a:gd name="connsiteY3" fmla="*/ 1475630 h 8892456"/>
              <a:gd name="connsiteX4" fmla="*/ 1374200 w 1560438"/>
              <a:gd name="connsiteY4" fmla="*/ 1331614 h 8892456"/>
              <a:gd name="connsiteX5" fmla="*/ 1216121 w 1560438"/>
              <a:gd name="connsiteY5" fmla="*/ 4283941 h 8892456"/>
              <a:gd name="connsiteX6" fmla="*/ 1510862 w 1560438"/>
              <a:gd name="connsiteY6" fmla="*/ 6876232 h 8892456"/>
              <a:gd name="connsiteX7" fmla="*/ 918664 w 1560438"/>
              <a:gd name="connsiteY7" fmla="*/ 8892453 h 8892456"/>
              <a:gd name="connsiteX8" fmla="*/ 508683 w 1560438"/>
              <a:gd name="connsiteY8" fmla="*/ 8892456 h 8892456"/>
              <a:gd name="connsiteX0" fmla="*/ 508683 w 1552845"/>
              <a:gd name="connsiteY0" fmla="*/ 8892456 h 8892456"/>
              <a:gd name="connsiteX1" fmla="*/ 136001 w 1552845"/>
              <a:gd name="connsiteY1" fmla="*/ 6228157 h 8892456"/>
              <a:gd name="connsiteX2" fmla="*/ 508682 w 1552845"/>
              <a:gd name="connsiteY2" fmla="*/ 3779886 h 8892456"/>
              <a:gd name="connsiteX3" fmla="*/ 144253 w 1552845"/>
              <a:gd name="connsiteY3" fmla="*/ 1475630 h 8892456"/>
              <a:gd name="connsiteX4" fmla="*/ 1374200 w 1552845"/>
              <a:gd name="connsiteY4" fmla="*/ 1331614 h 8892456"/>
              <a:gd name="connsiteX5" fmla="*/ 1146432 w 1552845"/>
              <a:gd name="connsiteY5" fmla="*/ 4932014 h 8892456"/>
              <a:gd name="connsiteX6" fmla="*/ 1510862 w 1552845"/>
              <a:gd name="connsiteY6" fmla="*/ 6876232 h 8892456"/>
              <a:gd name="connsiteX7" fmla="*/ 918664 w 1552845"/>
              <a:gd name="connsiteY7" fmla="*/ 8892453 h 8892456"/>
              <a:gd name="connsiteX8" fmla="*/ 508683 w 1552845"/>
              <a:gd name="connsiteY8" fmla="*/ 8892456 h 8892456"/>
              <a:gd name="connsiteX0" fmla="*/ 508683 w 1552845"/>
              <a:gd name="connsiteY0" fmla="*/ 8892456 h 8892456"/>
              <a:gd name="connsiteX1" fmla="*/ 136001 w 1552845"/>
              <a:gd name="connsiteY1" fmla="*/ 6228157 h 8892456"/>
              <a:gd name="connsiteX2" fmla="*/ 508682 w 1552845"/>
              <a:gd name="connsiteY2" fmla="*/ 3779886 h 8892456"/>
              <a:gd name="connsiteX3" fmla="*/ 144253 w 1552845"/>
              <a:gd name="connsiteY3" fmla="*/ 1475630 h 8892456"/>
              <a:gd name="connsiteX4" fmla="*/ 1374200 w 1552845"/>
              <a:gd name="connsiteY4" fmla="*/ 1331614 h 8892456"/>
              <a:gd name="connsiteX5" fmla="*/ 1146432 w 1552845"/>
              <a:gd name="connsiteY5" fmla="*/ 4932014 h 8892456"/>
              <a:gd name="connsiteX6" fmla="*/ 1510860 w 1552845"/>
              <a:gd name="connsiteY6" fmla="*/ 7668318 h 8892456"/>
              <a:gd name="connsiteX7" fmla="*/ 918664 w 1552845"/>
              <a:gd name="connsiteY7" fmla="*/ 8892453 h 8892456"/>
              <a:gd name="connsiteX8" fmla="*/ 508683 w 1552845"/>
              <a:gd name="connsiteY8" fmla="*/ 8892456 h 8892456"/>
              <a:gd name="connsiteX0" fmla="*/ 516275 w 1560437"/>
              <a:gd name="connsiteY0" fmla="*/ 8892456 h 8892456"/>
              <a:gd name="connsiteX1" fmla="*/ 143593 w 1560437"/>
              <a:gd name="connsiteY1" fmla="*/ 6228157 h 8892456"/>
              <a:gd name="connsiteX2" fmla="*/ 470720 w 1560437"/>
              <a:gd name="connsiteY2" fmla="*/ 2915790 h 8892456"/>
              <a:gd name="connsiteX3" fmla="*/ 151845 w 1560437"/>
              <a:gd name="connsiteY3" fmla="*/ 1475630 h 8892456"/>
              <a:gd name="connsiteX4" fmla="*/ 1381792 w 1560437"/>
              <a:gd name="connsiteY4" fmla="*/ 1331614 h 8892456"/>
              <a:gd name="connsiteX5" fmla="*/ 1154024 w 1560437"/>
              <a:gd name="connsiteY5" fmla="*/ 4932014 h 8892456"/>
              <a:gd name="connsiteX6" fmla="*/ 1518452 w 1560437"/>
              <a:gd name="connsiteY6" fmla="*/ 7668318 h 8892456"/>
              <a:gd name="connsiteX7" fmla="*/ 926256 w 1560437"/>
              <a:gd name="connsiteY7" fmla="*/ 8892453 h 8892456"/>
              <a:gd name="connsiteX8" fmla="*/ 516275 w 1560437"/>
              <a:gd name="connsiteY8" fmla="*/ 8892456 h 8892456"/>
              <a:gd name="connsiteX0" fmla="*/ 380274 w 1424436"/>
              <a:gd name="connsiteY0" fmla="*/ 8892456 h 8892456"/>
              <a:gd name="connsiteX1" fmla="*/ 7592 w 1424436"/>
              <a:gd name="connsiteY1" fmla="*/ 6228157 h 8892456"/>
              <a:gd name="connsiteX2" fmla="*/ 334719 w 1424436"/>
              <a:gd name="connsiteY2" fmla="*/ 2915790 h 8892456"/>
              <a:gd name="connsiteX3" fmla="*/ 152505 w 1424436"/>
              <a:gd name="connsiteY3" fmla="*/ 899568 h 8892456"/>
              <a:gd name="connsiteX4" fmla="*/ 1245791 w 1424436"/>
              <a:gd name="connsiteY4" fmla="*/ 1331614 h 8892456"/>
              <a:gd name="connsiteX5" fmla="*/ 1018023 w 1424436"/>
              <a:gd name="connsiteY5" fmla="*/ 4932014 h 8892456"/>
              <a:gd name="connsiteX6" fmla="*/ 1382451 w 1424436"/>
              <a:gd name="connsiteY6" fmla="*/ 7668318 h 8892456"/>
              <a:gd name="connsiteX7" fmla="*/ 790255 w 1424436"/>
              <a:gd name="connsiteY7" fmla="*/ 8892453 h 8892456"/>
              <a:gd name="connsiteX8" fmla="*/ 380274 w 1424436"/>
              <a:gd name="connsiteY8" fmla="*/ 8892456 h 8892456"/>
              <a:gd name="connsiteX0" fmla="*/ 380274 w 1424436"/>
              <a:gd name="connsiteY0" fmla="*/ 8892456 h 8892456"/>
              <a:gd name="connsiteX1" fmla="*/ 7592 w 1424436"/>
              <a:gd name="connsiteY1" fmla="*/ 6228157 h 8892456"/>
              <a:gd name="connsiteX2" fmla="*/ 334719 w 1424436"/>
              <a:gd name="connsiteY2" fmla="*/ 2915790 h 8892456"/>
              <a:gd name="connsiteX3" fmla="*/ 152505 w 1424436"/>
              <a:gd name="connsiteY3" fmla="*/ 899568 h 8892456"/>
              <a:gd name="connsiteX4" fmla="*/ 1245791 w 1424436"/>
              <a:gd name="connsiteY4" fmla="*/ 1331614 h 8892456"/>
              <a:gd name="connsiteX5" fmla="*/ 1018023 w 1424436"/>
              <a:gd name="connsiteY5" fmla="*/ 4932014 h 8892456"/>
              <a:gd name="connsiteX6" fmla="*/ 1382451 w 1424436"/>
              <a:gd name="connsiteY6" fmla="*/ 7668318 h 8892456"/>
              <a:gd name="connsiteX7" fmla="*/ 790255 w 1424436"/>
              <a:gd name="connsiteY7" fmla="*/ 8892453 h 8892456"/>
              <a:gd name="connsiteX8" fmla="*/ 380274 w 1424436"/>
              <a:gd name="connsiteY8" fmla="*/ 8892456 h 8892456"/>
              <a:gd name="connsiteX0" fmla="*/ 380274 w 1424436"/>
              <a:gd name="connsiteY0" fmla="*/ 8892456 h 8892456"/>
              <a:gd name="connsiteX1" fmla="*/ 7592 w 1424436"/>
              <a:gd name="connsiteY1" fmla="*/ 6228157 h 8892456"/>
              <a:gd name="connsiteX2" fmla="*/ 334719 w 1424436"/>
              <a:gd name="connsiteY2" fmla="*/ 2915790 h 8892456"/>
              <a:gd name="connsiteX3" fmla="*/ 152505 w 1424436"/>
              <a:gd name="connsiteY3" fmla="*/ 899568 h 8892456"/>
              <a:gd name="connsiteX4" fmla="*/ 1245791 w 1424436"/>
              <a:gd name="connsiteY4" fmla="*/ 1331614 h 8892456"/>
              <a:gd name="connsiteX5" fmla="*/ 1018023 w 1424436"/>
              <a:gd name="connsiteY5" fmla="*/ 4932014 h 8892456"/>
              <a:gd name="connsiteX6" fmla="*/ 1382451 w 1424436"/>
              <a:gd name="connsiteY6" fmla="*/ 7668318 h 8892456"/>
              <a:gd name="connsiteX7" fmla="*/ 790255 w 1424436"/>
              <a:gd name="connsiteY7" fmla="*/ 8892453 h 8892456"/>
              <a:gd name="connsiteX8" fmla="*/ 380274 w 1424436"/>
              <a:gd name="connsiteY8" fmla="*/ 8892456 h 8892456"/>
              <a:gd name="connsiteX0" fmla="*/ 380274 w 1424436"/>
              <a:gd name="connsiteY0" fmla="*/ 8892456 h 8892456"/>
              <a:gd name="connsiteX1" fmla="*/ 7592 w 1424436"/>
              <a:gd name="connsiteY1" fmla="*/ 6228157 h 8892456"/>
              <a:gd name="connsiteX2" fmla="*/ 334719 w 1424436"/>
              <a:gd name="connsiteY2" fmla="*/ 2915790 h 8892456"/>
              <a:gd name="connsiteX3" fmla="*/ 152505 w 1424436"/>
              <a:gd name="connsiteY3" fmla="*/ 899568 h 8892456"/>
              <a:gd name="connsiteX4" fmla="*/ 1245791 w 1424436"/>
              <a:gd name="connsiteY4" fmla="*/ 1331614 h 8892456"/>
              <a:gd name="connsiteX5" fmla="*/ 1018023 w 1424436"/>
              <a:gd name="connsiteY5" fmla="*/ 4932014 h 8892456"/>
              <a:gd name="connsiteX6" fmla="*/ 1154683 w 1424436"/>
              <a:gd name="connsiteY6" fmla="*/ 7740326 h 8892456"/>
              <a:gd name="connsiteX7" fmla="*/ 790255 w 1424436"/>
              <a:gd name="connsiteY7" fmla="*/ 8892453 h 8892456"/>
              <a:gd name="connsiteX8" fmla="*/ 380274 w 1424436"/>
              <a:gd name="connsiteY8" fmla="*/ 8892456 h 889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4436" h="8892456">
                <a:moveTo>
                  <a:pt x="380274" y="8892456"/>
                </a:moveTo>
                <a:cubicBezTo>
                  <a:pt x="128246" y="8448407"/>
                  <a:pt x="15184" y="7224268"/>
                  <a:pt x="7592" y="6228157"/>
                </a:cubicBezTo>
                <a:cubicBezTo>
                  <a:pt x="0" y="5232046"/>
                  <a:pt x="310567" y="3803888"/>
                  <a:pt x="334719" y="2915790"/>
                </a:cubicBezTo>
                <a:cubicBezTo>
                  <a:pt x="358871" y="2027692"/>
                  <a:pt x="660" y="1163597"/>
                  <a:pt x="152505" y="899568"/>
                </a:cubicBezTo>
                <a:cubicBezTo>
                  <a:pt x="304350" y="635539"/>
                  <a:pt x="737544" y="0"/>
                  <a:pt x="1245791" y="1331614"/>
                </a:cubicBezTo>
                <a:cubicBezTo>
                  <a:pt x="1424436" y="1799666"/>
                  <a:pt x="1033208" y="3863895"/>
                  <a:pt x="1018023" y="4932014"/>
                </a:cubicBezTo>
                <a:cubicBezTo>
                  <a:pt x="1002838" y="6000133"/>
                  <a:pt x="1192644" y="7080253"/>
                  <a:pt x="1154683" y="7740326"/>
                </a:cubicBezTo>
                <a:cubicBezTo>
                  <a:pt x="1116722" y="8400399"/>
                  <a:pt x="992171" y="8460405"/>
                  <a:pt x="790255" y="8892453"/>
                </a:cubicBezTo>
                <a:lnTo>
                  <a:pt x="380274" y="88924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Hiver et neige.jpg"/>
          <p:cNvPicPr>
            <a:picLocks noChangeAspect="1"/>
          </p:cNvPicPr>
          <p:nvPr/>
        </p:nvPicPr>
        <p:blipFill>
          <a:blip r:embed="rId3" cstate="print"/>
          <a:srcRect r="52100" b="5933"/>
          <a:stretch>
            <a:fillRect/>
          </a:stretch>
        </p:blipFill>
        <p:spPr>
          <a:xfrm>
            <a:off x="44624" y="611560"/>
            <a:ext cx="3106109" cy="31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301376" y="180152"/>
          <a:ext cx="1512000" cy="413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/>
                <a:gridCol w="504000"/>
                <a:gridCol w="504000"/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fr-FR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fr-FR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fr-FR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fr-FR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t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f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l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200" b="0" kern="120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  <a:ea typeface="+mn-ea"/>
                          <a:cs typeface="+mn-cs"/>
                        </a:rPr>
                        <a:t>m</a:t>
                      </a:r>
                      <a:endParaRPr lang="fr-FR" sz="3200" b="0" kern="1200" baseline="0" dirty="0">
                        <a:solidFill>
                          <a:schemeClr val="tx1"/>
                        </a:solidFill>
                        <a:latin typeface="Script cole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u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o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m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f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h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0" kern="1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n</a:t>
                      </a:r>
                      <a:endParaRPr lang="fr-FR" sz="4000" b="0" kern="1200" dirty="0">
                        <a:solidFill>
                          <a:schemeClr val="tx1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88640" y="618768"/>
          <a:ext cx="45720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bg1"/>
                          </a:solidFill>
                        </a:rPr>
                        <a:t>flocon</a:t>
                      </a:r>
                      <a:endParaRPr lang="fr-FR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flocon</a:t>
                      </a:r>
                      <a:endParaRPr lang="fr-FR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bg1"/>
                          </a:solidFill>
                          <a:latin typeface="Cursive standard" pitchFamily="2" charset="0"/>
                        </a:rPr>
                        <a:t>flocon</a:t>
                      </a:r>
                      <a:endParaRPr lang="fr-FR" sz="2400" dirty="0">
                        <a:solidFill>
                          <a:schemeClr val="bg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err="1" smtClean="0">
                          <a:solidFill>
                            <a:schemeClr val="tx1"/>
                          </a:solidFill>
                        </a:rPr>
                        <a:t>Elocon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flocon</a:t>
                      </a:r>
                      <a:endParaRPr lang="fr-FR" dirty="0">
                        <a:solidFill>
                          <a:schemeClr val="tx2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flocom</a:t>
                      </a:r>
                      <a:endParaRPr lang="fr-FR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smtClean="0">
                          <a:solidFill>
                            <a:schemeClr val="tx2"/>
                          </a:solidFill>
                        </a:rPr>
                        <a:t>flocon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flcono</a:t>
                      </a:r>
                      <a:endParaRPr lang="fr-FR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flocon</a:t>
                      </a:r>
                      <a:endParaRPr lang="fr-FR" sz="1800" kern="1200" dirty="0">
                        <a:solidFill>
                          <a:schemeClr val="tx2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flocon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folcon</a:t>
                      </a:r>
                      <a:endParaRPr lang="fr-FR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flocno</a:t>
                      </a:r>
                      <a:endParaRPr lang="fr-FR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err="1" smtClean="0">
                          <a:solidFill>
                            <a:schemeClr val="tx1"/>
                          </a:solidFill>
                        </a:rPr>
                        <a:t>flocoZ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flocon</a:t>
                      </a:r>
                      <a:endParaRPr lang="fr-FR" sz="1800" kern="1200" dirty="0">
                        <a:solidFill>
                          <a:schemeClr val="tx2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flocon</a:t>
                      </a:r>
                      <a:endParaRPr lang="fr-FR" sz="1800" kern="1200" dirty="0">
                        <a:solidFill>
                          <a:schemeClr val="tx2"/>
                        </a:solidFill>
                        <a:latin typeface="Cursive standard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flocon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flocon</a:t>
                      </a:r>
                      <a:endParaRPr lang="fr-FR" sz="1800" kern="1200" dirty="0">
                        <a:solidFill>
                          <a:schemeClr val="tx2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fhocon</a:t>
                      </a:r>
                      <a:endParaRPr lang="fr-FR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err="1" smtClean="0">
                          <a:solidFill>
                            <a:schemeClr val="tx1"/>
                          </a:solidFill>
                        </a:rPr>
                        <a:t>flocQn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tlocon</a:t>
                      </a:r>
                      <a:endParaRPr lang="fr-FR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flacon</a:t>
                      </a:r>
                      <a:endParaRPr lang="fr-FR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err="1" smtClean="0">
                          <a:solidFill>
                            <a:schemeClr val="tx1"/>
                          </a:solidFill>
                        </a:rPr>
                        <a:t>fIocon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fiocon</a:t>
                      </a:r>
                      <a:endParaRPr lang="fr-FR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2"/>
                          </a:solidFill>
                          <a:latin typeface="Cursive standard" pitchFamily="2" charset="0"/>
                          <a:ea typeface="+mn-ea"/>
                          <a:cs typeface="+mn-cs"/>
                        </a:rPr>
                        <a:t>flocon</a:t>
                      </a:r>
                      <a:endParaRPr lang="fr-FR" dirty="0">
                        <a:solidFill>
                          <a:schemeClr val="tx2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5999" y="251520"/>
            <a:ext cx="42188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Colorie les 3 mots identiques au modèle, dans chaque colonne.</a:t>
            </a:r>
            <a:endParaRPr lang="fr-FR" sz="1200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25152" y="4680024"/>
          <a:ext cx="4572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all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b="0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R 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2"/>
                          </a:solidFill>
                        </a:rPr>
                        <a:t>N</a:t>
                      </a:r>
                      <a:endParaRPr lang="fr-FR" cap="all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cap="all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2984" y="4322297"/>
            <a:ext cx="2684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Retrouve le mot trois fois dans la grille.</a:t>
            </a:r>
            <a:endParaRPr lang="fr-FR" sz="12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6229776" y="8942430"/>
            <a:ext cx="7328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Version B</a:t>
            </a:r>
            <a:endParaRPr lang="fr-FR" sz="1100" dirty="0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4893005" y="244752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ym typeface="Wingdings"/>
              </a:rPr>
              <a:t>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8933424"/>
            <a:ext cx="2387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 smtClean="0"/>
              <a:t>Téléchargé gratuitement sur charivarialecole.fr</a:t>
            </a:r>
            <a:endParaRPr lang="fr-FR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360</Words>
  <Application>Microsoft Office PowerPoint</Application>
  <PresentationFormat>Affichage à l'écran (4:3)</PresentationFormat>
  <Paragraphs>314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Delphine</dc:creator>
  <cp:lastModifiedBy>Delphine</cp:lastModifiedBy>
  <cp:revision>206</cp:revision>
  <dcterms:created xsi:type="dcterms:W3CDTF">2010-12-26T16:49:18Z</dcterms:created>
  <dcterms:modified xsi:type="dcterms:W3CDTF">2014-01-05T14:08:51Z</dcterms:modified>
</cp:coreProperties>
</file>