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64" r:id="rId2"/>
    <p:sldId id="263" r:id="rId3"/>
    <p:sldId id="257" r:id="rId4"/>
    <p:sldId id="258" r:id="rId5"/>
    <p:sldId id="259" r:id="rId6"/>
    <p:sldId id="260" r:id="rId7"/>
    <p:sldId id="261" r:id="rId8"/>
  </p:sldIdLst>
  <p:sldSz cx="9906000" cy="6858000" type="A4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31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j-lt"/>
        <a:ea typeface="+mj-ea"/>
        <a:cs typeface="+mj-cs"/>
        <a:sym typeface="Calibri"/>
      </a:defRPr>
    </a:lvl1pPr>
    <a:lvl2pPr indent="228600" defTabSz="457200" latinLnBrk="0">
      <a:defRPr sz="1200">
        <a:latin typeface="+mj-lt"/>
        <a:ea typeface="+mj-ea"/>
        <a:cs typeface="+mj-cs"/>
        <a:sym typeface="Calibri"/>
      </a:defRPr>
    </a:lvl2pPr>
    <a:lvl3pPr indent="457200" defTabSz="457200" latinLnBrk="0">
      <a:defRPr sz="1200">
        <a:latin typeface="+mj-lt"/>
        <a:ea typeface="+mj-ea"/>
        <a:cs typeface="+mj-cs"/>
        <a:sym typeface="Calibri"/>
      </a:defRPr>
    </a:lvl3pPr>
    <a:lvl4pPr indent="685800" defTabSz="457200" latinLnBrk="0">
      <a:defRPr sz="1200">
        <a:latin typeface="+mj-lt"/>
        <a:ea typeface="+mj-ea"/>
        <a:cs typeface="+mj-cs"/>
        <a:sym typeface="Calibri"/>
      </a:defRPr>
    </a:lvl4pPr>
    <a:lvl5pPr indent="914400" defTabSz="457200" latinLnBrk="0">
      <a:defRPr sz="1200">
        <a:latin typeface="+mj-lt"/>
        <a:ea typeface="+mj-ea"/>
        <a:cs typeface="+mj-cs"/>
        <a:sym typeface="Calibri"/>
      </a:defRPr>
    </a:lvl5pPr>
    <a:lvl6pPr indent="1143000" defTabSz="457200" latinLnBrk="0">
      <a:defRPr sz="1200">
        <a:latin typeface="+mj-lt"/>
        <a:ea typeface="+mj-ea"/>
        <a:cs typeface="+mj-cs"/>
        <a:sym typeface="Calibri"/>
      </a:defRPr>
    </a:lvl6pPr>
    <a:lvl7pPr indent="1371600" defTabSz="457200" latinLnBrk="0">
      <a:defRPr sz="1200">
        <a:latin typeface="+mj-lt"/>
        <a:ea typeface="+mj-ea"/>
        <a:cs typeface="+mj-cs"/>
        <a:sym typeface="Calibri"/>
      </a:defRPr>
    </a:lvl7pPr>
    <a:lvl8pPr indent="1600200" defTabSz="457200" latinLnBrk="0">
      <a:defRPr sz="1200">
        <a:latin typeface="+mj-lt"/>
        <a:ea typeface="+mj-ea"/>
        <a:cs typeface="+mj-cs"/>
        <a:sym typeface="Calibri"/>
      </a:defRPr>
    </a:lvl8pPr>
    <a:lvl9pPr indent="1828800" defTabSz="4572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e du titre"/>
          <p:cNvSpPr txBox="1">
            <a:spLocks noGrp="1"/>
          </p:cNvSpPr>
          <p:nvPr>
            <p:ph type="title"/>
          </p:nvPr>
        </p:nvSpPr>
        <p:spPr>
          <a:xfrm>
            <a:off x="742950" y="1122362"/>
            <a:ext cx="84201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Texte du titre</a:t>
            </a:r>
          </a:p>
        </p:txBody>
      </p:sp>
      <p:sp>
        <p:nvSpPr>
          <p:cNvPr id="12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1238250" y="3602037"/>
            <a:ext cx="74295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21" name="Texte niveau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2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e du titre"/>
          <p:cNvSpPr txBox="1">
            <a:spLocks noGrp="1"/>
          </p:cNvSpPr>
          <p:nvPr>
            <p:ph type="title"/>
          </p:nvPr>
        </p:nvSpPr>
        <p:spPr>
          <a:xfrm>
            <a:off x="675878" y="1709740"/>
            <a:ext cx="8543926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Texte du titre</a:t>
            </a:r>
          </a:p>
        </p:txBody>
      </p:sp>
      <p:sp>
        <p:nvSpPr>
          <p:cNvPr id="30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675878" y="4589464"/>
            <a:ext cx="8543926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/>
            </a:lvl1pPr>
            <a:lvl2pPr marL="0" indent="457200">
              <a:buSzTx/>
              <a:buFontTx/>
              <a:buNone/>
              <a:defRPr sz="2400"/>
            </a:lvl2pPr>
            <a:lvl3pPr marL="0" indent="914400">
              <a:buSzTx/>
              <a:buFontTx/>
              <a:buNone/>
              <a:defRPr sz="2400"/>
            </a:lvl3pPr>
            <a:lvl4pPr marL="0" indent="1371600">
              <a:buSzTx/>
              <a:buFontTx/>
              <a:buNone/>
              <a:defRPr sz="2400"/>
            </a:lvl4pPr>
            <a:lvl5pPr marL="0" indent="1828800">
              <a:buSzTx/>
              <a:buFontTx/>
              <a:buNone/>
              <a:defRPr sz="24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3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39" name="Texte niveau 1…"/>
          <p:cNvSpPr txBox="1">
            <a:spLocks noGrp="1"/>
          </p:cNvSpPr>
          <p:nvPr>
            <p:ph type="body" sz="half" idx="1"/>
          </p:nvPr>
        </p:nvSpPr>
        <p:spPr>
          <a:xfrm>
            <a:off x="681037" y="1825625"/>
            <a:ext cx="4210051" cy="4351338"/>
          </a:xfrm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e du titre"/>
          <p:cNvSpPr txBox="1">
            <a:spLocks noGrp="1"/>
          </p:cNvSpPr>
          <p:nvPr>
            <p:ph type="title"/>
          </p:nvPr>
        </p:nvSpPr>
        <p:spPr>
          <a:xfrm>
            <a:off x="682328" y="365127"/>
            <a:ext cx="8543926" cy="1325563"/>
          </a:xfrm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48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682328" y="1681163"/>
            <a:ext cx="4190703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5014912" y="1681163"/>
            <a:ext cx="4211341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5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e du titre"/>
          <p:cNvSpPr txBox="1"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Texte du titre</a:t>
            </a:r>
          </a:p>
        </p:txBody>
      </p:sp>
      <p:sp>
        <p:nvSpPr>
          <p:cNvPr id="73" name="Texte niveau 1…"/>
          <p:cNvSpPr txBox="1">
            <a:spLocks noGrp="1"/>
          </p:cNvSpPr>
          <p:nvPr>
            <p:ph type="body" sz="half" idx="1"/>
          </p:nvPr>
        </p:nvSpPr>
        <p:spPr>
          <a:xfrm>
            <a:off x="4211339" y="987427"/>
            <a:ext cx="5014914" cy="4873626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e du titre"/>
          <p:cNvSpPr txBox="1"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Texte du titre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4211339" y="987427"/>
            <a:ext cx="5014914" cy="487362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8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e du titre"/>
          <p:cNvSpPr txBox="1">
            <a:spLocks noGrp="1"/>
          </p:cNvSpPr>
          <p:nvPr>
            <p:ph type="title"/>
          </p:nvPr>
        </p:nvSpPr>
        <p:spPr>
          <a:xfrm>
            <a:off x="681037" y="365127"/>
            <a:ext cx="8543926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Texte du titre</a:t>
            </a:r>
          </a:p>
        </p:txBody>
      </p:sp>
      <p:sp>
        <p:nvSpPr>
          <p:cNvPr id="3" name="Texte niveau 1…"/>
          <p:cNvSpPr txBox="1">
            <a:spLocks noGrp="1"/>
          </p:cNvSpPr>
          <p:nvPr>
            <p:ph type="body" idx="1"/>
          </p:nvPr>
        </p:nvSpPr>
        <p:spPr>
          <a:xfrm>
            <a:off x="681037" y="1825625"/>
            <a:ext cx="8543926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8966339" y="6404294"/>
            <a:ext cx="258625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Image 1" descr="Imag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0"/>
            <a:ext cx="9906001" cy="6858000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232" name="Tableau 2"/>
          <p:cNvGraphicFramePr/>
          <p:nvPr>
            <p:extLst/>
          </p:nvPr>
        </p:nvGraphicFramePr>
        <p:xfrm>
          <a:off x="-3" y="1219515"/>
          <a:ext cx="9906003" cy="4896024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11006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008000"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MARDI </a:t>
                      </a:r>
                      <a:endParaRPr sz="1000" dirty="0"/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 smtClean="0"/>
                        <a:t>1</a:t>
                      </a:r>
                      <a:r>
                        <a:rPr lang="fr-FR" dirty="0" smtClean="0"/>
                        <a:t>4</a:t>
                      </a:r>
                      <a:endParaRPr sz="1000" baseline="30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FEVRIER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MERCREDI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 smtClean="0"/>
                        <a:t>1</a:t>
                      </a:r>
                      <a:r>
                        <a:rPr lang="fr-FR" dirty="0" smtClean="0"/>
                        <a:t>5</a:t>
                      </a:r>
                      <a:endParaRPr sz="1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FEVRIER 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JEUDI </a:t>
                      </a:r>
                      <a:endParaRPr sz="1000" dirty="0"/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 smtClean="0"/>
                        <a:t>1</a:t>
                      </a:r>
                      <a:r>
                        <a:rPr lang="fr-FR" dirty="0" smtClean="0"/>
                        <a:t>6</a:t>
                      </a:r>
                      <a:endParaRPr sz="1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FEVRIER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VENDREDI</a:t>
                      </a:r>
                      <a:endParaRPr sz="1000" dirty="0"/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 smtClean="0"/>
                        <a:t>1</a:t>
                      </a:r>
                      <a:r>
                        <a:rPr lang="fr-FR" dirty="0" smtClean="0"/>
                        <a:t>7</a:t>
                      </a:r>
                      <a:endParaRPr sz="1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FEVRIER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SAMEDI </a:t>
                      </a:r>
                      <a:endParaRPr sz="1000" dirty="0"/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 smtClean="0"/>
                        <a:t>1</a:t>
                      </a:r>
                      <a:r>
                        <a:rPr lang="fr-FR" dirty="0" smtClean="0"/>
                        <a:t>8</a:t>
                      </a:r>
                      <a:endParaRPr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FEVRIER 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DIMANCHE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baseline="0" dirty="0" smtClean="0"/>
                        <a:t>19</a:t>
                      </a:r>
                      <a:endParaRPr baseline="30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FEVRIER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LUNDI </a:t>
                      </a:r>
                      <a:endParaRPr sz="1000" dirty="0"/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 smtClean="0"/>
                        <a:t>2</a:t>
                      </a:r>
                      <a:r>
                        <a:rPr lang="fr-FR" dirty="0" smtClean="0"/>
                        <a:t>0</a:t>
                      </a:r>
                      <a:endParaRPr sz="1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FEVRIER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MARDI 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 smtClean="0"/>
                        <a:t>2</a:t>
                      </a:r>
                      <a:r>
                        <a:rPr lang="fr-FR" dirty="0" smtClean="0"/>
                        <a:t>1</a:t>
                      </a:r>
                      <a:endParaRPr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FEVRIER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MERCREDI </a:t>
                      </a:r>
                      <a:endParaRPr sz="1000" dirty="0"/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 smtClean="0"/>
                        <a:t>2</a:t>
                      </a:r>
                      <a:r>
                        <a:rPr lang="fr-FR" dirty="0" smtClean="0"/>
                        <a:t>2</a:t>
                      </a:r>
                      <a:endParaRPr sz="1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FEVRIER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4192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5449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2934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75449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33" name="Image 4" descr="Imag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81599" y="2242791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234" name="Image 7" descr="Image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86399" y="2242793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235" name="Image 8" descr="Image 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688000" y="2242793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236" name="Image 11" descr="Image 1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992799" y="2242796"/>
            <a:ext cx="772885" cy="792268"/>
          </a:xfrm>
          <a:prstGeom prst="rect">
            <a:avLst/>
          </a:prstGeom>
          <a:ln w="12700">
            <a:miter lim="400000"/>
          </a:ln>
        </p:spPr>
      </p:pic>
      <p:sp>
        <p:nvSpPr>
          <p:cNvPr id="237" name="ZoneTexte 21"/>
          <p:cNvSpPr txBox="1"/>
          <p:nvPr/>
        </p:nvSpPr>
        <p:spPr>
          <a:xfrm>
            <a:off x="3768633" y="-2"/>
            <a:ext cx="3748131" cy="1094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6600">
                <a:latin typeface="appleberry"/>
                <a:ea typeface="appleberry"/>
                <a:cs typeface="appleberry"/>
                <a:sym typeface="appleberry"/>
              </a:defRPr>
            </a:lvl1pPr>
          </a:lstStyle>
          <a:p>
            <a:r>
              <a:t>HIVER</a:t>
            </a:r>
          </a:p>
        </p:txBody>
      </p:sp>
      <p:pic>
        <p:nvPicPr>
          <p:cNvPr id="238" name="Picture 2" descr="Picture 2"/>
          <p:cNvPicPr>
            <a:picLocks noChangeAspect="1"/>
          </p:cNvPicPr>
          <p:nvPr/>
        </p:nvPicPr>
        <p:blipFill>
          <a:blip r:embed="rId4">
            <a:extLst/>
          </a:blip>
          <a:srcRect b="9277"/>
          <a:stretch>
            <a:fillRect/>
          </a:stretch>
        </p:blipFill>
        <p:spPr>
          <a:xfrm>
            <a:off x="7761751" y="3223310"/>
            <a:ext cx="1031917" cy="936173"/>
          </a:xfrm>
          <a:prstGeom prst="rect">
            <a:avLst/>
          </a:prstGeom>
          <a:ln w="12700">
            <a:miter lim="400000"/>
          </a:ln>
        </p:spPr>
      </p:pic>
      <p:pic>
        <p:nvPicPr>
          <p:cNvPr id="241" name="Image 28" descr="Image 28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61225" y="4205490"/>
            <a:ext cx="732497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42" name="Image 29" descr="Image 29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306932" y="4205490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43" name="Image 30" descr="Image 30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354615" y="4223201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44" name="Image 31" descr="Image 31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491248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45" name="Image 32" descr="Image 32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628984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46" name="Image 33" descr="Image 33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651451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47" name="Image 34" descr="Image 34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756258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48" name="Image 35" descr="Image 35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861064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49" name="Image 36" descr="Image 36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033188" y="4223198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50" name="Image 37" descr="Image 3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435313" y="2255977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251" name="Image 38" descr="Image 3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24971" y="2255977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252" name="Image 39" descr="Image 3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3222" y="2255977"/>
            <a:ext cx="772884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24" name="Image 23" descr="Résultat de recherche d'images pour &quot;Dessin coeur&quot;"/>
          <p:cNvPicPr/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4022" l="3320" r="975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285" r="5566" b="10973"/>
          <a:stretch/>
        </p:blipFill>
        <p:spPr bwMode="auto">
          <a:xfrm>
            <a:off x="54080" y="3316346"/>
            <a:ext cx="946785" cy="6413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Image 12" descr="Image 12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6701936" y="2380141"/>
            <a:ext cx="952532" cy="643244"/>
          </a:xfrm>
          <a:prstGeom prst="rect">
            <a:avLst/>
          </a:prstGeom>
          <a:ln w="12700">
            <a:miter lim="400000"/>
          </a:ln>
        </p:spPr>
      </p:pic>
      <p:pic>
        <p:nvPicPr>
          <p:cNvPr id="26" name="Image 12" descr="Image 12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7799216" y="2340953"/>
            <a:ext cx="952532" cy="64324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61745320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Image 1" descr="Imag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0"/>
            <a:ext cx="9906001" cy="6858000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95" name="Tableau 2"/>
          <p:cNvGraphicFramePr/>
          <p:nvPr>
            <p:extLst>
              <p:ext uri="{D42A27DB-BD31-4B8C-83A1-F6EECF244321}">
                <p14:modId xmlns:p14="http://schemas.microsoft.com/office/powerpoint/2010/main" val="3145568414"/>
              </p:ext>
            </p:extLst>
          </p:nvPr>
        </p:nvGraphicFramePr>
        <p:xfrm>
          <a:off x="0" y="1180800"/>
          <a:ext cx="9906003" cy="4896024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11006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008000"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JEUDI</a:t>
                      </a:r>
                      <a:endParaRPr sz="1000" dirty="0"/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 smtClean="0"/>
                        <a:t>2</a:t>
                      </a:r>
                      <a:r>
                        <a:rPr lang="fr-FR" dirty="0" smtClean="0"/>
                        <a:t>3</a:t>
                      </a:r>
                      <a:endParaRPr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FEVRIER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VENDREDI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 smtClean="0"/>
                        <a:t>2</a:t>
                      </a:r>
                      <a:r>
                        <a:rPr lang="fr-FR" dirty="0" smtClean="0"/>
                        <a:t>4</a:t>
                      </a:r>
                      <a:endParaRPr sz="1000" baseline="30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FEVRIER 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SAMEDI</a:t>
                      </a:r>
                      <a:endParaRPr sz="1000" dirty="0"/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 smtClean="0"/>
                        <a:t>2</a:t>
                      </a:r>
                      <a:r>
                        <a:rPr lang="fr-FR" dirty="0" smtClean="0"/>
                        <a:t>5</a:t>
                      </a:r>
                      <a:endParaRPr sz="1000" baseline="30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FEVRIER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DIMANCHE</a:t>
                      </a:r>
                      <a:endParaRPr sz="1000" dirty="0"/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 smtClean="0"/>
                        <a:t>2</a:t>
                      </a:r>
                      <a:r>
                        <a:rPr lang="fr-FR" dirty="0" smtClean="0"/>
                        <a:t>6</a:t>
                      </a:r>
                      <a:endParaRPr baseline="30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FEVRIER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LUNDI </a:t>
                      </a:r>
                      <a:endParaRPr sz="1000" dirty="0"/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 smtClean="0"/>
                        <a:t>2</a:t>
                      </a:r>
                      <a:r>
                        <a:rPr lang="fr-FR" dirty="0" smtClean="0"/>
                        <a:t>7</a:t>
                      </a:r>
                      <a:endParaRPr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FEVRIER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MARDI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baseline="0" dirty="0" smtClean="0"/>
                        <a:t>28</a:t>
                      </a:r>
                      <a:endParaRPr baseline="30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 smtClean="0"/>
                        <a:t>FEVRIER</a:t>
                      </a:r>
                      <a:endParaRPr dirty="0"/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MERCREDI </a:t>
                      </a:r>
                      <a:endParaRPr sz="1000" dirty="0"/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sz="2500" dirty="0" smtClean="0"/>
                        <a:t>1</a:t>
                      </a:r>
                      <a:endParaRPr sz="1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MARS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JEUDI 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 smtClean="0"/>
                        <a:t>2</a:t>
                      </a:r>
                      <a:endParaRPr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MARS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VENDREDI </a:t>
                      </a:r>
                      <a:endParaRPr sz="1000" dirty="0"/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sz="2500" dirty="0" smtClean="0"/>
                        <a:t>3</a:t>
                      </a:r>
                      <a:endParaRPr sz="1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MARS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4192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5449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2934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75449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96" name="Image 6" descr="Imag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484800" y="2242795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97" name="Image 7" descr="Image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89600" y="2242796"/>
            <a:ext cx="772885" cy="792268"/>
          </a:xfrm>
          <a:prstGeom prst="rect">
            <a:avLst/>
          </a:prstGeom>
          <a:ln w="12700">
            <a:miter lim="400000"/>
          </a:ln>
        </p:spPr>
      </p:pic>
      <p:sp>
        <p:nvSpPr>
          <p:cNvPr id="98" name="ZoneTexte 22"/>
          <p:cNvSpPr txBox="1"/>
          <p:nvPr/>
        </p:nvSpPr>
        <p:spPr>
          <a:xfrm>
            <a:off x="3638006" y="-1"/>
            <a:ext cx="3470109" cy="1094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6600">
                <a:latin typeface="appleberry"/>
                <a:ea typeface="appleberry"/>
                <a:cs typeface="appleberry"/>
                <a:sym typeface="appleberry"/>
              </a:defRPr>
            </a:lvl1pPr>
          </a:lstStyle>
          <a:p>
            <a:r>
              <a:t>HIVER</a:t>
            </a:r>
          </a:p>
        </p:txBody>
      </p:sp>
      <p:pic>
        <p:nvPicPr>
          <p:cNvPr id="99" name="Image 26" descr="Image 2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25329" y="2190974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" name="Image 28" descr="Image 28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61225" y="4205490"/>
            <a:ext cx="732497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03" name="Image 29" descr="Image 29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306932" y="4205490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04" name="Image 30" descr="Image 30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354615" y="4223201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05" name="Image 31" descr="Image 31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491248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06" name="Image 32" descr="Image 3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628984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07" name="Image 33" descr="Image 3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651451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08" name="Image 34" descr="Image 3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756258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09" name="Image 35" descr="Image 35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861064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10" name="Image 36" descr="Image 36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033188" y="4223198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5" name="Image 10" descr="Image 10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91777" y="2339998"/>
            <a:ext cx="952532" cy="643244"/>
          </a:xfrm>
          <a:prstGeom prst="rect">
            <a:avLst/>
          </a:prstGeom>
          <a:ln w="12700">
            <a:miter lim="400000"/>
          </a:ln>
        </p:spPr>
      </p:pic>
      <p:pic>
        <p:nvPicPr>
          <p:cNvPr id="26" name="Image 11" descr="Image 11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0178" y="2336693"/>
            <a:ext cx="952532" cy="643244"/>
          </a:xfrm>
          <a:prstGeom prst="rect">
            <a:avLst/>
          </a:prstGeom>
          <a:ln w="12700">
            <a:miter lim="400000"/>
          </a:ln>
        </p:spPr>
      </p:pic>
      <p:pic>
        <p:nvPicPr>
          <p:cNvPr id="27" name="Image 10" descr="Image 10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630481" y="2278845"/>
            <a:ext cx="952532" cy="643244"/>
          </a:xfrm>
          <a:prstGeom prst="rect">
            <a:avLst/>
          </a:prstGeom>
          <a:ln w="12700">
            <a:miter lim="400000"/>
          </a:ln>
        </p:spPr>
      </p:pic>
      <p:pic>
        <p:nvPicPr>
          <p:cNvPr id="28" name="Image 11" descr="Image 11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528882" y="2275540"/>
            <a:ext cx="952532" cy="643244"/>
          </a:xfrm>
          <a:prstGeom prst="rect">
            <a:avLst/>
          </a:prstGeom>
          <a:ln w="12700">
            <a:miter lim="400000"/>
          </a:ln>
        </p:spPr>
      </p:pic>
      <p:pic>
        <p:nvPicPr>
          <p:cNvPr id="29" name="Image 10" descr="Image 10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933908" y="2336693"/>
            <a:ext cx="952532" cy="643244"/>
          </a:xfrm>
          <a:prstGeom prst="rect">
            <a:avLst/>
          </a:prstGeom>
          <a:ln w="12700">
            <a:miter lim="400000"/>
          </a:ln>
        </p:spPr>
      </p:pic>
      <p:pic>
        <p:nvPicPr>
          <p:cNvPr id="30" name="Image 11" descr="Image 11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832309" y="2333388"/>
            <a:ext cx="952532" cy="64324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766327625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Image 2" descr="Imag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117" name="Tableau 3"/>
          <p:cNvGraphicFramePr/>
          <p:nvPr>
            <p:extLst>
              <p:ext uri="{D42A27DB-BD31-4B8C-83A1-F6EECF244321}">
                <p14:modId xmlns:p14="http://schemas.microsoft.com/office/powerpoint/2010/main" val="3888020827"/>
              </p:ext>
            </p:extLst>
          </p:nvPr>
        </p:nvGraphicFramePr>
        <p:xfrm>
          <a:off x="0" y="1180800"/>
          <a:ext cx="9906003" cy="4896024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11006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008000"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SAMEDI</a:t>
                      </a:r>
                      <a:endParaRPr sz="1000" dirty="0"/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sz="2500" baseline="0" dirty="0" smtClean="0"/>
                        <a:t>4</a:t>
                      </a:r>
                      <a:endParaRPr sz="1000" baseline="30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MARS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DIMANCHE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sz="2500" baseline="0" dirty="0" smtClean="0"/>
                        <a:t>5</a:t>
                      </a:r>
                      <a:endParaRPr sz="1000" baseline="30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MARS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LUNDI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sz="2500" baseline="0" dirty="0" smtClean="0"/>
                        <a:t>6</a:t>
                      </a:r>
                      <a:endParaRPr sz="1000" baseline="30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MARS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MARDI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sz="2500" dirty="0" smtClean="0"/>
                        <a:t>7</a:t>
                      </a:r>
                      <a:endParaRPr sz="1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MARS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MERCREDI </a:t>
                      </a:r>
                      <a:endParaRPr sz="1000" dirty="0"/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 smtClean="0"/>
                        <a:t>8</a:t>
                      </a:r>
                      <a:endParaRPr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MARS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JEUDI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baseline="0" dirty="0" smtClean="0"/>
                        <a:t>9</a:t>
                      </a:r>
                      <a:endParaRPr baseline="30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MARS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VENDREDI </a:t>
                      </a:r>
                      <a:endParaRPr sz="1000" dirty="0"/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 smtClean="0"/>
                        <a:t>1</a:t>
                      </a:r>
                      <a:r>
                        <a:rPr lang="fr-FR" dirty="0" smtClean="0"/>
                        <a:t>0</a:t>
                      </a:r>
                      <a:endParaRPr sz="1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MARS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SAMEDI 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 smtClean="0"/>
                        <a:t>1</a:t>
                      </a:r>
                      <a:r>
                        <a:rPr lang="fr-FR" dirty="0" smtClean="0"/>
                        <a:t>1</a:t>
                      </a:r>
                      <a:endParaRPr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MARS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DIMANCHE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 smtClean="0"/>
                        <a:t>1</a:t>
                      </a:r>
                      <a:r>
                        <a:rPr lang="fr-FR" dirty="0" smtClean="0"/>
                        <a:t>2</a:t>
                      </a:r>
                      <a:endParaRPr sz="1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MARS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4192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5449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2934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75449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8" name="ZoneTexte 4"/>
          <p:cNvSpPr txBox="1"/>
          <p:nvPr/>
        </p:nvSpPr>
        <p:spPr>
          <a:xfrm>
            <a:off x="3755571" y="-1"/>
            <a:ext cx="3363302" cy="1094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6600">
                <a:latin typeface="appleberry"/>
                <a:ea typeface="appleberry"/>
                <a:cs typeface="appleberry"/>
                <a:sym typeface="appleberry"/>
              </a:defRPr>
            </a:lvl1pPr>
          </a:lstStyle>
          <a:p>
            <a:r>
              <a:t>HIVER</a:t>
            </a:r>
          </a:p>
        </p:txBody>
      </p:sp>
      <p:pic>
        <p:nvPicPr>
          <p:cNvPr id="119" name="Image 5" descr="Imag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9999" y="2242796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" name="Image 6" descr="Imag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81599" y="2242796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1" name="Image 7" descr="Image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86399" y="2242796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2" name="Image 8" descr="Image 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891199" y="2242796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3" name="Image 9" descr="Image 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992799" y="2242796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4" name="Image 10" descr="Image 10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387599" y="2343300"/>
            <a:ext cx="952532" cy="643244"/>
          </a:xfrm>
          <a:prstGeom prst="rect">
            <a:avLst/>
          </a:prstGeom>
          <a:ln w="12700">
            <a:miter lim="400000"/>
          </a:ln>
        </p:spPr>
      </p:pic>
      <p:pic>
        <p:nvPicPr>
          <p:cNvPr id="125" name="Image 11" descr="Image 11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286000" y="2339995"/>
            <a:ext cx="952532" cy="643244"/>
          </a:xfrm>
          <a:prstGeom prst="rect">
            <a:avLst/>
          </a:prstGeom>
          <a:ln w="12700">
            <a:miter lim="400000"/>
          </a:ln>
        </p:spPr>
      </p:pic>
      <p:pic>
        <p:nvPicPr>
          <p:cNvPr id="126" name="Image 12" descr="Image 1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590799" y="2339997"/>
            <a:ext cx="952532" cy="643244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Image 13" descr="Image 1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692400" y="2339998"/>
            <a:ext cx="952532" cy="643244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Image 24" descr="Image 24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61225" y="4205490"/>
            <a:ext cx="732497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" name="Image 25" descr="Image 25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306932" y="4205490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" name="Image 26" descr="Image 26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354615" y="4223201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1" name="Image 27" descr="Image 27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491248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2" name="Image 28" descr="Image 28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628984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" name="Image 29" descr="Image 29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651451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4" name="Image 30" descr="Image 30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756258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" name="Image 31" descr="Image 31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861064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6" name="Image 32" descr="Image 32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033188" y="4223198"/>
            <a:ext cx="732496" cy="73249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Image 1" descr="Imag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054" y="0"/>
            <a:ext cx="7684986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9" name="Image 2" descr="Imag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89758" y="0"/>
            <a:ext cx="2216243" cy="6858000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140" name="Tableau 3"/>
          <p:cNvGraphicFramePr/>
          <p:nvPr>
            <p:extLst>
              <p:ext uri="{D42A27DB-BD31-4B8C-83A1-F6EECF244321}">
                <p14:modId xmlns:p14="http://schemas.microsoft.com/office/powerpoint/2010/main" val="2826972596"/>
              </p:ext>
            </p:extLst>
          </p:nvPr>
        </p:nvGraphicFramePr>
        <p:xfrm>
          <a:off x="0" y="1180800"/>
          <a:ext cx="9906003" cy="4896024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11006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008000"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LUNDI</a:t>
                      </a:r>
                      <a:endParaRPr sz="1000" dirty="0"/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 smtClean="0"/>
                        <a:t>1</a:t>
                      </a:r>
                      <a:r>
                        <a:rPr lang="fr-FR" dirty="0" smtClean="0"/>
                        <a:t>3</a:t>
                      </a:r>
                      <a:endParaRPr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MARS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MARDI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 smtClean="0"/>
                        <a:t>1</a:t>
                      </a:r>
                      <a:r>
                        <a:rPr lang="fr-FR" dirty="0" smtClean="0"/>
                        <a:t>4</a:t>
                      </a:r>
                      <a:endParaRPr sz="1000" baseline="30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MARS 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MERCREDI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 smtClean="0"/>
                        <a:t>1</a:t>
                      </a:r>
                      <a:r>
                        <a:rPr lang="fr-FR" dirty="0" smtClean="0"/>
                        <a:t>5</a:t>
                      </a:r>
                      <a:endParaRPr sz="1000" baseline="30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MARS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JEUDI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 smtClean="0"/>
                        <a:t>1</a:t>
                      </a:r>
                      <a:r>
                        <a:rPr lang="fr-FR" dirty="0" smtClean="0"/>
                        <a:t>6</a:t>
                      </a:r>
                      <a:endParaRPr sz="1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MARS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VENDREDI </a:t>
                      </a:r>
                      <a:endParaRPr sz="1000" dirty="0"/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 smtClean="0"/>
                        <a:t>1</a:t>
                      </a:r>
                      <a:r>
                        <a:rPr lang="fr-FR" dirty="0" smtClean="0"/>
                        <a:t>7</a:t>
                      </a:r>
                      <a:endParaRPr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MARS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SAMEDI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 smtClean="0"/>
                        <a:t>1</a:t>
                      </a:r>
                      <a:r>
                        <a:rPr lang="fr-FR" dirty="0" smtClean="0"/>
                        <a:t>8</a:t>
                      </a:r>
                      <a:endParaRPr baseline="30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MARS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DIMANCHE </a:t>
                      </a:r>
                      <a:endParaRPr sz="1000" dirty="0"/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 smtClean="0"/>
                        <a:t>19</a:t>
                      </a:r>
                      <a:endParaRPr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MARS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LUNDI 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 smtClean="0"/>
                        <a:t>2</a:t>
                      </a:r>
                      <a:r>
                        <a:rPr lang="fr-FR" dirty="0" smtClean="0"/>
                        <a:t>0</a:t>
                      </a:r>
                      <a:endParaRPr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MARS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MARDI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 smtClean="0"/>
                        <a:t>2</a:t>
                      </a:r>
                      <a:r>
                        <a:rPr lang="fr-FR" dirty="0" smtClean="0"/>
                        <a:t>1</a:t>
                      </a:r>
                      <a:endParaRPr sz="1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MARS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4192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5449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2934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75449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41" name="Image 4" descr="Image 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383200" y="2242793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" name="Image 5" descr="Image 5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688000" y="2242795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" name="Image 6" descr="Image 6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789600" y="2242795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4" name="Image 7" descr="Image 7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2800" y="2339995"/>
            <a:ext cx="952532" cy="643244"/>
          </a:xfrm>
          <a:prstGeom prst="rect">
            <a:avLst/>
          </a:prstGeom>
          <a:ln w="12700">
            <a:miter lim="400000"/>
          </a:ln>
        </p:spPr>
      </p:pic>
      <p:pic>
        <p:nvPicPr>
          <p:cNvPr id="145" name="Image 8" descr="Image 8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84399" y="2339995"/>
            <a:ext cx="952532" cy="643244"/>
          </a:xfrm>
          <a:prstGeom prst="rect">
            <a:avLst/>
          </a:prstGeom>
          <a:ln w="12700">
            <a:miter lim="400000"/>
          </a:ln>
        </p:spPr>
      </p:pic>
      <p:pic>
        <p:nvPicPr>
          <p:cNvPr id="146" name="Image 9" descr="Image 9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387599" y="2339999"/>
            <a:ext cx="952532" cy="643245"/>
          </a:xfrm>
          <a:prstGeom prst="rect">
            <a:avLst/>
          </a:prstGeom>
          <a:ln w="12700">
            <a:miter lim="400000"/>
          </a:ln>
        </p:spPr>
      </p:pic>
      <p:pic>
        <p:nvPicPr>
          <p:cNvPr id="147" name="Image 10" descr="Image 10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489200" y="2339999"/>
            <a:ext cx="952532" cy="643245"/>
          </a:xfrm>
          <a:prstGeom prst="rect">
            <a:avLst/>
          </a:prstGeom>
          <a:ln w="12700">
            <a:miter lim="400000"/>
          </a:ln>
        </p:spPr>
      </p:pic>
      <p:pic>
        <p:nvPicPr>
          <p:cNvPr id="148" name="Image 11" descr="Image 11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794000" y="2339995"/>
            <a:ext cx="952532" cy="643244"/>
          </a:xfrm>
          <a:prstGeom prst="rect">
            <a:avLst/>
          </a:prstGeom>
          <a:ln w="12700">
            <a:miter lim="400000"/>
          </a:ln>
        </p:spPr>
      </p:pic>
      <p:pic>
        <p:nvPicPr>
          <p:cNvPr id="149" name="Image 12" descr="Image 12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859600" y="2339995"/>
            <a:ext cx="952532" cy="643244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Rectangle 23"/>
          <p:cNvSpPr txBox="1"/>
          <p:nvPr/>
        </p:nvSpPr>
        <p:spPr>
          <a:xfrm>
            <a:off x="1003117" y="-1"/>
            <a:ext cx="2665808" cy="1094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6600">
                <a:latin typeface="appleberry"/>
                <a:ea typeface="appleberry"/>
                <a:cs typeface="appleberry"/>
                <a:sym typeface="appleberry"/>
              </a:defRPr>
            </a:lvl1pPr>
          </a:lstStyle>
          <a:p>
            <a:r>
              <a:t>HIVER</a:t>
            </a:r>
          </a:p>
        </p:txBody>
      </p:sp>
      <p:pic>
        <p:nvPicPr>
          <p:cNvPr id="152" name="Image 24" descr="Image 24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61225" y="4205490"/>
            <a:ext cx="732497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" name="Image 25" descr="Image 25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306932" y="4205490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" name="Image 26" descr="Image 26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354615" y="4223201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Image 27" descr="Image 27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491248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Image 28" descr="Image 28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628984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Image 29" descr="Image 29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651451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Image 30" descr="Image 30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756258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9" name="Image 31" descr="Image 31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861064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" name="Image 32" descr="Image 32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9033188" y="4223198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61" name="Image 35" descr="Image 35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628548" y="3102070"/>
            <a:ext cx="1197527" cy="984632"/>
          </a:xfrm>
          <a:prstGeom prst="rect">
            <a:avLst/>
          </a:prstGeom>
          <a:ln w="12700">
            <a:miter lim="400000"/>
          </a:ln>
        </p:spPr>
      </p:pic>
      <p:sp>
        <p:nvSpPr>
          <p:cNvPr id="162" name="ZoneTexte 36"/>
          <p:cNvSpPr txBox="1"/>
          <p:nvPr/>
        </p:nvSpPr>
        <p:spPr>
          <a:xfrm>
            <a:off x="7703995" y="3984181"/>
            <a:ext cx="1819245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1600"/>
            </a:lvl1pPr>
          </a:lstStyle>
          <a:p>
            <a:r>
              <a:rPr dirty="0"/>
              <a:t>PRINTEMPS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Image 1" descr="Imag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483" y="0"/>
            <a:ext cx="9912716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ZoneTexte 2"/>
          <p:cNvSpPr txBox="1"/>
          <p:nvPr/>
        </p:nvSpPr>
        <p:spPr>
          <a:xfrm>
            <a:off x="786757" y="-31489"/>
            <a:ext cx="4166244" cy="1120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6600">
                <a:solidFill>
                  <a:srgbClr val="FFFFFF"/>
                </a:solidFill>
              </a:defRPr>
            </a:lvl1pPr>
          </a:lstStyle>
          <a:p>
            <a:r>
              <a:rPr dirty="0"/>
              <a:t>PRINTEMPS</a:t>
            </a:r>
          </a:p>
        </p:txBody>
      </p:sp>
      <p:graphicFrame>
        <p:nvGraphicFramePr>
          <p:cNvPr id="166" name="Tableau 3"/>
          <p:cNvGraphicFramePr/>
          <p:nvPr>
            <p:extLst>
              <p:ext uri="{D42A27DB-BD31-4B8C-83A1-F6EECF244321}">
                <p14:modId xmlns:p14="http://schemas.microsoft.com/office/powerpoint/2010/main" val="2495094385"/>
              </p:ext>
            </p:extLst>
          </p:nvPr>
        </p:nvGraphicFramePr>
        <p:xfrm>
          <a:off x="0" y="1180800"/>
          <a:ext cx="9906003" cy="4896024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11006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008000"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MERCREDI</a:t>
                      </a:r>
                      <a:endParaRPr sz="1000" dirty="0"/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 smtClean="0"/>
                        <a:t>2</a:t>
                      </a:r>
                      <a:r>
                        <a:rPr lang="fr-FR" dirty="0" smtClean="0"/>
                        <a:t>2</a:t>
                      </a:r>
                      <a:endParaRPr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MARS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JEUDI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 smtClean="0"/>
                        <a:t>2</a:t>
                      </a:r>
                      <a:r>
                        <a:rPr lang="fr-FR" dirty="0" smtClean="0"/>
                        <a:t>3</a:t>
                      </a:r>
                      <a:endParaRPr sz="1000" baseline="30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MARS 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VENDREDI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 smtClean="0"/>
                        <a:t>2</a:t>
                      </a:r>
                      <a:r>
                        <a:rPr lang="fr-FR" dirty="0" smtClean="0"/>
                        <a:t>4</a:t>
                      </a:r>
                      <a:endParaRPr sz="1000" baseline="30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MARS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SAMEDI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 smtClean="0"/>
                        <a:t>2</a:t>
                      </a:r>
                      <a:r>
                        <a:rPr lang="fr-FR" dirty="0" smtClean="0"/>
                        <a:t>5</a:t>
                      </a:r>
                      <a:endParaRPr sz="1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MARS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DIMANCHE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 smtClean="0"/>
                        <a:t>2</a:t>
                      </a:r>
                      <a:r>
                        <a:rPr lang="fr-FR" dirty="0" smtClean="0"/>
                        <a:t>6</a:t>
                      </a:r>
                      <a:endParaRPr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MARS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LUNDI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 smtClean="0"/>
                        <a:t>2</a:t>
                      </a:r>
                      <a:r>
                        <a:rPr lang="fr-FR" dirty="0" smtClean="0"/>
                        <a:t>7</a:t>
                      </a:r>
                      <a:endParaRPr baseline="30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MARS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MARDI </a:t>
                      </a:r>
                      <a:endParaRPr sz="1000" dirty="0"/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 smtClean="0"/>
                        <a:t>2</a:t>
                      </a:r>
                      <a:r>
                        <a:rPr lang="fr-FR" dirty="0" smtClean="0"/>
                        <a:t>8</a:t>
                      </a:r>
                      <a:endParaRPr sz="1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MARS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MERCREDI 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 smtClean="0"/>
                        <a:t>29</a:t>
                      </a:r>
                      <a:endParaRPr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MARS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JEUDI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 smtClean="0"/>
                        <a:t>3</a:t>
                      </a:r>
                      <a:r>
                        <a:rPr lang="fr-FR" dirty="0" smtClean="0"/>
                        <a:t>0</a:t>
                      </a:r>
                      <a:endParaRPr sz="1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MARS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4192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5449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2934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75449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67" name="Image 4" descr="Imag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895358" y="2242799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68" name="Image 5" descr="Imag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86399" y="2242792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69" name="Image 6" descr="Imag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484800" y="2242792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70" name="Image 7" descr="Image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9999" y="2242799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71" name="Image 8" descr="Image 8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84399" y="2339999"/>
            <a:ext cx="952532" cy="643245"/>
          </a:xfrm>
          <a:prstGeom prst="rect">
            <a:avLst/>
          </a:prstGeom>
          <a:ln w="12700">
            <a:miter lim="400000"/>
          </a:ln>
        </p:spPr>
      </p:pic>
      <p:pic>
        <p:nvPicPr>
          <p:cNvPr id="172" name="Image 9" descr="Image 9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286000" y="2339995"/>
            <a:ext cx="952532" cy="643244"/>
          </a:xfrm>
          <a:prstGeom prst="rect">
            <a:avLst/>
          </a:prstGeom>
          <a:ln w="12700">
            <a:miter lim="400000"/>
          </a:ln>
        </p:spPr>
      </p:pic>
      <p:pic>
        <p:nvPicPr>
          <p:cNvPr id="173" name="Image 10" descr="Image 10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590799" y="2339999"/>
            <a:ext cx="952532" cy="643245"/>
          </a:xfrm>
          <a:prstGeom prst="rect">
            <a:avLst/>
          </a:prstGeom>
          <a:ln w="12700">
            <a:miter lim="400000"/>
          </a:ln>
        </p:spPr>
      </p:pic>
      <p:pic>
        <p:nvPicPr>
          <p:cNvPr id="174" name="Image 11" descr="Image 11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692400" y="2339999"/>
            <a:ext cx="952532" cy="643245"/>
          </a:xfrm>
          <a:prstGeom prst="rect">
            <a:avLst/>
          </a:prstGeom>
          <a:ln w="12700">
            <a:miter lim="400000"/>
          </a:ln>
        </p:spPr>
      </p:pic>
      <p:pic>
        <p:nvPicPr>
          <p:cNvPr id="175" name="Image 12" descr="Image 1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859600" y="2339999"/>
            <a:ext cx="952532" cy="643245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Image 24" descr="Image 24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61225" y="4205490"/>
            <a:ext cx="732497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7" name="Image 25" descr="Image 25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306932" y="4205490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8" name="Image 26" descr="Image 26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354615" y="4223201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9" name="Image 27" descr="Image 27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491248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" name="Image 28" descr="Image 28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628984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81" name="Image 29" descr="Image 29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651451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" name="Image 30" descr="Image 30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756258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Image 31" descr="Image 31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861064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Image 32" descr="Image 32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033188" y="4223198"/>
            <a:ext cx="732496" cy="73249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Image 1" descr="Imag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712" y="0"/>
            <a:ext cx="9912716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ZoneTexte 2"/>
          <p:cNvSpPr txBox="1"/>
          <p:nvPr/>
        </p:nvSpPr>
        <p:spPr>
          <a:xfrm>
            <a:off x="2052329" y="-7334"/>
            <a:ext cx="4166244" cy="1120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6600">
                <a:solidFill>
                  <a:srgbClr val="FFFFFF"/>
                </a:solidFill>
              </a:defRPr>
            </a:lvl1pPr>
          </a:lstStyle>
          <a:p>
            <a:r>
              <a:rPr dirty="0"/>
              <a:t>PRINTEMPS</a:t>
            </a:r>
          </a:p>
        </p:txBody>
      </p:sp>
      <p:graphicFrame>
        <p:nvGraphicFramePr>
          <p:cNvPr id="188" name="Tableau 3"/>
          <p:cNvGraphicFramePr/>
          <p:nvPr>
            <p:extLst>
              <p:ext uri="{D42A27DB-BD31-4B8C-83A1-F6EECF244321}">
                <p14:modId xmlns:p14="http://schemas.microsoft.com/office/powerpoint/2010/main" val="522440946"/>
              </p:ext>
            </p:extLst>
          </p:nvPr>
        </p:nvGraphicFramePr>
        <p:xfrm>
          <a:off x="0" y="1180800"/>
          <a:ext cx="9906003" cy="4896024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11006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008000"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VENDREDI</a:t>
                      </a:r>
                      <a:endParaRPr sz="1000" dirty="0"/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 smtClean="0"/>
                        <a:t>3</a:t>
                      </a:r>
                      <a:r>
                        <a:rPr dirty="0" smtClean="0"/>
                        <a:t>1</a:t>
                      </a:r>
                      <a:endParaRPr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 smtClean="0"/>
                        <a:t>MARS</a:t>
                      </a:r>
                      <a:endParaRPr dirty="0"/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SAMEDI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sz="2500" baseline="0" dirty="0" smtClean="0"/>
                        <a:t>1</a:t>
                      </a:r>
                      <a:endParaRPr sz="1000" baseline="30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AVRIL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DIMANCHE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sz="2500" baseline="0" dirty="0" smtClean="0"/>
                        <a:t>2</a:t>
                      </a:r>
                      <a:endParaRPr sz="1000" baseline="30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AVRIL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LUNDI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sz="2500" dirty="0" smtClean="0"/>
                        <a:t>3</a:t>
                      </a:r>
                      <a:endParaRPr sz="1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AVRIL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MARDI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 smtClean="0"/>
                        <a:t>4</a:t>
                      </a:r>
                      <a:endParaRPr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AVRIL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MERCREDI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baseline="0" dirty="0" smtClean="0"/>
                        <a:t>5</a:t>
                      </a:r>
                      <a:endParaRPr baseline="30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AVRIL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JEUDI </a:t>
                      </a:r>
                      <a:endParaRPr sz="1000" dirty="0"/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sz="2500" dirty="0" smtClean="0"/>
                        <a:t>6</a:t>
                      </a:r>
                      <a:endParaRPr sz="1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AVRIL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VENDREDI 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 smtClean="0"/>
                        <a:t>7</a:t>
                      </a:r>
                      <a:endParaRPr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AVRIL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SAMEDI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sz="2500" dirty="0" smtClean="0"/>
                        <a:t>8</a:t>
                      </a:r>
                      <a:endParaRPr sz="1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AVRIL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4192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5449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2934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75449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89" name="Image 5" descr="Imag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78891" y="2242799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" name="Image 6" descr="Imag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79444" y="2242799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Image 7" descr="Image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690013" y="2242799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92" name="Image 8" descr="Image 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992799" y="2242799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93" name="Image 23" descr="Image 2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2800" y="2339999"/>
            <a:ext cx="952532" cy="643245"/>
          </a:xfrm>
          <a:prstGeom prst="rect">
            <a:avLst/>
          </a:prstGeom>
          <a:ln w="12700">
            <a:miter lim="400000"/>
          </a:ln>
        </p:spPr>
      </p:pic>
      <p:pic>
        <p:nvPicPr>
          <p:cNvPr id="194" name="Image 28" descr="Image 28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61225" y="4205490"/>
            <a:ext cx="732497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5" name="Image 29" descr="Image 29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306932" y="4205490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6" name="Image 30" descr="Image 30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354615" y="4223201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7" name="Image 31" descr="Image 31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491248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8" name="Image 32" descr="Image 32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628984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9" name="Image 33" descr="Image 33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651451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0" name="Image 34" descr="Image 34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756258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1" name="Image 35" descr="Image 35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861064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2" name="Image 36" descr="Image 36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033188" y="4223198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3" name="Image 38" descr="Image 38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464303" y="2242799"/>
            <a:ext cx="952532" cy="643244"/>
          </a:xfrm>
          <a:prstGeom prst="rect">
            <a:avLst/>
          </a:prstGeom>
          <a:ln w="12700">
            <a:miter lim="400000"/>
          </a:ln>
        </p:spPr>
      </p:pic>
      <p:pic>
        <p:nvPicPr>
          <p:cNvPr id="204" name="Image 39" descr="Image 39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643416" y="2317311"/>
            <a:ext cx="952532" cy="643244"/>
          </a:xfrm>
          <a:prstGeom prst="rect">
            <a:avLst/>
          </a:prstGeom>
          <a:ln w="12700">
            <a:miter lim="400000"/>
          </a:ln>
        </p:spPr>
      </p:pic>
      <p:pic>
        <p:nvPicPr>
          <p:cNvPr id="205" name="Image 40" descr="Image 40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751044" y="2242799"/>
            <a:ext cx="952532" cy="643244"/>
          </a:xfrm>
          <a:prstGeom prst="rect">
            <a:avLst/>
          </a:prstGeom>
          <a:ln w="12700">
            <a:miter lim="400000"/>
          </a:ln>
        </p:spPr>
      </p:pic>
      <p:pic>
        <p:nvPicPr>
          <p:cNvPr id="24" name="Image 37" descr="Image 37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421512" y="2332251"/>
            <a:ext cx="952532" cy="643244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734" y="3146955"/>
            <a:ext cx="982303" cy="1028205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498" y="4955694"/>
            <a:ext cx="982303" cy="102820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Image 1" descr="Imag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712" y="0"/>
            <a:ext cx="9912716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10" name="ZoneTexte 3"/>
          <p:cNvSpPr txBox="1"/>
          <p:nvPr/>
        </p:nvSpPr>
        <p:spPr>
          <a:xfrm>
            <a:off x="2907719" y="-1"/>
            <a:ext cx="4166244" cy="1120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6600">
                <a:solidFill>
                  <a:srgbClr val="FFFFFF"/>
                </a:solidFill>
              </a:defRPr>
            </a:lvl1pPr>
          </a:lstStyle>
          <a:p>
            <a:r>
              <a:t>PRINTEMPS</a:t>
            </a:r>
          </a:p>
        </p:txBody>
      </p:sp>
      <p:graphicFrame>
        <p:nvGraphicFramePr>
          <p:cNvPr id="211" name="Tableau 4"/>
          <p:cNvGraphicFramePr/>
          <p:nvPr>
            <p:extLst>
              <p:ext uri="{D42A27DB-BD31-4B8C-83A1-F6EECF244321}">
                <p14:modId xmlns:p14="http://schemas.microsoft.com/office/powerpoint/2010/main" val="1959975417"/>
              </p:ext>
            </p:extLst>
          </p:nvPr>
        </p:nvGraphicFramePr>
        <p:xfrm>
          <a:off x="0" y="1180800"/>
          <a:ext cx="9906003" cy="4896024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11006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008000"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DIMANCHE</a:t>
                      </a:r>
                      <a:endParaRPr sz="1000" dirty="0"/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 smtClean="0"/>
                        <a:t>9</a:t>
                      </a:r>
                      <a:endParaRPr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AVRIL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LUNDI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 smtClean="0"/>
                        <a:t>1</a:t>
                      </a:r>
                      <a:r>
                        <a:rPr lang="fr-FR" dirty="0" smtClean="0"/>
                        <a:t>0</a:t>
                      </a:r>
                      <a:endParaRPr sz="1000" baseline="30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AVRIL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MARDI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 smtClean="0"/>
                        <a:t>1</a:t>
                      </a:r>
                      <a:r>
                        <a:rPr lang="fr-FR" dirty="0" smtClean="0"/>
                        <a:t>1</a:t>
                      </a:r>
                      <a:endParaRPr sz="1000" baseline="30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AVRIL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MERCREDI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 smtClean="0"/>
                        <a:t>1</a:t>
                      </a:r>
                      <a:r>
                        <a:rPr lang="fr-FR" dirty="0" smtClean="0"/>
                        <a:t>2</a:t>
                      </a:r>
                      <a:endParaRPr sz="1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AVRIL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JEUDI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 smtClean="0"/>
                        <a:t>1</a:t>
                      </a:r>
                      <a:r>
                        <a:rPr lang="fr-FR" dirty="0" smtClean="0"/>
                        <a:t>3</a:t>
                      </a:r>
                      <a:endParaRPr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AVRIL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VENDREDI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 smtClean="0"/>
                        <a:t>1</a:t>
                      </a:r>
                      <a:r>
                        <a:rPr lang="fr-FR" dirty="0" smtClean="0"/>
                        <a:t>4</a:t>
                      </a:r>
                      <a:endParaRPr baseline="30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AVRIL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SAMEDI </a:t>
                      </a:r>
                      <a:endParaRPr sz="1000" dirty="0"/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 smtClean="0"/>
                        <a:t>1</a:t>
                      </a:r>
                      <a:r>
                        <a:rPr lang="fr-FR" dirty="0" smtClean="0"/>
                        <a:t>5</a:t>
                      </a:r>
                      <a:endParaRPr sz="1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AVRIL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DIMANCHE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 smtClean="0"/>
                        <a:t>1</a:t>
                      </a:r>
                      <a:r>
                        <a:rPr lang="fr-FR" dirty="0" smtClean="0"/>
                        <a:t>6</a:t>
                      </a:r>
                      <a:endParaRPr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AVRIL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LUNDI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 smtClean="0"/>
                        <a:t>1</a:t>
                      </a:r>
                      <a:r>
                        <a:rPr lang="fr-FR" dirty="0" smtClean="0"/>
                        <a:t>7</a:t>
                      </a:r>
                      <a:endParaRPr sz="1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AVRIL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4192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5449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2934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75449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12" name="Image 7" descr="Image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891199" y="2242799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213" name="Image 8" descr="Image 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89600" y="2242797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214" name="Image 11" descr="Image 1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484800" y="2242798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215" name="Image 13" descr="Image 1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9999" y="2242799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216" name="Image 26" descr="Image 26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61225" y="4205490"/>
            <a:ext cx="732497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17" name="Image 27" descr="Image 27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306932" y="4205490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" name="Image 28" descr="Image 28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354615" y="4223201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19" name="Image 29" descr="Image 29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491248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0" name="Image 30" descr="Image 30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628984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1" name="Image 31" descr="Image 31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651451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2" name="Image 32" descr="Image 3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756258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3" name="Image 33" descr="Image 3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861064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4" name="Image 34" descr="Image 3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033188" y="4223198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3" name="Image 41" descr="Image 41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79999" y="3285064"/>
            <a:ext cx="760034" cy="812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6" name="Image 13" descr="Image 1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66543" y="2297011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27" name="Image 13" descr="Image 1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22117" y="2235805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" name="Image 13" descr="Image 1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30168" y="2242797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" name="Image 13" descr="Image 1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727617" y="2242797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" name="Image 13" descr="Image 1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911033" y="2235805"/>
            <a:ext cx="772885" cy="7922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Thème Office">
  <a:themeElements>
    <a:clrScheme name="Thèm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hème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Thèm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hème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238</Words>
  <Application>Microsoft Office PowerPoint</Application>
  <PresentationFormat>Format A4 (210 x 297 mm)</PresentationFormat>
  <Paragraphs>211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4" baseType="lpstr">
      <vt:lpstr>appleberry</vt:lpstr>
      <vt:lpstr>Arial</vt:lpstr>
      <vt:lpstr>Calibri</vt:lpstr>
      <vt:lpstr>Calibri Light</vt:lpstr>
      <vt:lpstr>Chinacat</vt:lpstr>
      <vt:lpstr>Script cole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ECOLE</dc:creator>
  <cp:lastModifiedBy>ECOLE</cp:lastModifiedBy>
  <cp:revision>7</cp:revision>
  <dcterms:modified xsi:type="dcterms:W3CDTF">2022-08-16T07:20:21Z</dcterms:modified>
</cp:coreProperties>
</file>