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49827-2C91-4EEB-B540-3278DEC0D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D9618C-74C7-44DE-AFB9-67E72607B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BAEE27-D585-4642-9A92-CA891A36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109A25-8FF0-406D-A306-BC7FD883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198E93-DE34-4AE7-8120-582D9755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039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E3A2E-B4A6-4055-823D-59B3CE87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F87BAF-66D6-4B1D-8338-567FE1730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252750-70BD-4005-9432-FE679D57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661062-6686-4338-AD8A-E65F4FF2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6FEC9-11CE-48C2-941B-DAC31064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61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66BE3D8-82AA-4D38-9248-FD9C37BDA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002D92-E4E2-4B57-BD44-8E0503061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DE3DA-3172-4A34-8205-B1338D91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92C419-93A2-4B4D-806B-6DEBA70A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2F4A26-AE0B-4113-B648-539594AE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753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85077-44FB-43FF-8F38-8ADD096A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51F4B5-5A13-4D79-8352-A72E397BF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364A3E-7BF7-401D-88BB-A5BEBD78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66FC99-B116-4728-BDB6-AA391C09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F0036-0F95-4A91-BE4A-A9C34E3F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70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CBD1C-F58A-4CB0-A3C9-D7E00E4B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5C318B-FDD2-4215-9384-AF8048475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696DB9-D4EF-4CEF-8040-01D8F46D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22057-42EA-483E-B75C-BDFDBBE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E872B-CD1C-41D5-847D-10FE529D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165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4BD98-381E-4F9C-86B9-2E5B70B9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D6CDFE-BDBD-42CD-9832-99D69BDAF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CE52B2-7D88-427E-AFC5-F31AA0107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031E21-2FE2-4F6E-AF21-E28FAB4E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20F595-7A39-4548-82A9-FB0F7667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DAD6B6-F2FD-4E45-9CF9-6E8126A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631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AA194-8A7B-41F7-BC50-0FC867EB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32402D-20DA-4ADD-AD12-C66ED7DBF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2AE244-7199-403E-BA20-9856334B6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EEC7A9-1D4B-4326-AEC0-537C934F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EE35B5-6130-4781-8571-CB36A61DC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F994A7-CBDC-498D-BFE7-E2AA242F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B5DE1F-0DD7-485D-89BE-080E9357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CD9744-ED3E-4774-AAF1-15D6EC88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05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67617-29D6-40C5-B3E5-2E8BBAC5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DA5B29-8396-41BB-BF49-735DCF49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F95FB7-A834-46E7-B94D-EDF720BD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2941F2-4617-4F2F-B704-0C1F7A0A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791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C310CA-3AC8-42B2-81CC-B871152E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1C1992-7A9A-409F-89A1-1D887BFA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63AF3F-3939-4755-8CF2-52C673CA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04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34AE3-92E8-45AE-9B12-54C1EA2A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074362-9077-441B-A134-76550F0F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3712FA-11F2-42C4-AFAE-DE282B0E0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25D49A-A016-428D-8CBA-5AA72EE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429920-1B1F-4DDB-8512-57283370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F3D506-C4A9-4F4D-8B5A-F9AEB3D6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943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0F46B-C1F4-4EA0-8B5B-E2072183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4B03B5-9E09-46BC-B89E-C850AA667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B8FBCD-8288-4D10-B44E-424A0177B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4FF690-9E1A-476B-A1DA-27C95A42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69B04F-6EB2-40EB-AFFD-F6426334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397BB9-E479-451D-AAC8-BB369F30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462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AFD6EF-87C9-4608-BD7C-A0B41F7A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453619-3530-43DE-8C7B-6ECE202F5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A0717C-6B8C-47E5-8961-F9E6BD124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B9113-1008-4866-B7C8-9DF7E124A1F2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C93860-9D5E-4209-8A18-F23239796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CAA637-797F-4827-82D8-0F1BEBC1B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9C28-135C-4EED-8B28-76E21CE213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5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3ECCA-E4B9-47CF-B9DE-5F1617BD0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4571216"/>
            <a:ext cx="10906008" cy="1115415"/>
          </a:xfrm>
        </p:spPr>
        <p:txBody>
          <a:bodyPr>
            <a:normAutofit/>
          </a:bodyPr>
          <a:lstStyle/>
          <a:p>
            <a:r>
              <a:rPr lang="fr-FR" b="1" dirty="0"/>
              <a:t>L’électricité, à quoi ça sert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741945-27A4-41F1-8EFD-D1840973C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6" y="709761"/>
            <a:ext cx="3529109" cy="3308539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BF6D29-DEB3-41EE-BB0F-061AB3F28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83" y="476573"/>
            <a:ext cx="3501234" cy="37749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28817D-1A32-423F-A8CB-96FBC191D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62301"/>
            <a:ext cx="3553968" cy="22034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8C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66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ampe&#10;&#10;Description générée automatiquement">
            <a:extLst>
              <a:ext uri="{FF2B5EF4-FFF2-40B4-BE49-F238E27FC236}">
                <a16:creationId xmlns:a16="http://schemas.microsoft.com/office/drawing/2014/main" id="{73EAF545-A3B1-4FD2-B106-5A15B01EE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r="21617"/>
          <a:stretch/>
        </p:blipFill>
        <p:spPr>
          <a:xfrm>
            <a:off x="8789869" y="523875"/>
            <a:ext cx="3127611" cy="5467350"/>
          </a:xfrm>
          <a:prstGeom prst="rect">
            <a:avLst/>
          </a:prstGeom>
        </p:spPr>
      </p:pic>
      <p:pic>
        <p:nvPicPr>
          <p:cNvPr id="3" name="Image 2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3298E7BB-9C1C-4955-980A-6D75764A5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39375"/>
          <a:stretch/>
        </p:blipFill>
        <p:spPr>
          <a:xfrm>
            <a:off x="552450" y="352425"/>
            <a:ext cx="3276600" cy="4057650"/>
          </a:xfrm>
          <a:prstGeom prst="rect">
            <a:avLst/>
          </a:prstGeom>
        </p:spPr>
      </p:pic>
      <p:pic>
        <p:nvPicPr>
          <p:cNvPr id="5" name="Image 4" descr="Une image contenant flou, lumière&#10;&#10;Description générée automatiquement">
            <a:extLst>
              <a:ext uri="{FF2B5EF4-FFF2-40B4-BE49-F238E27FC236}">
                <a16:creationId xmlns:a16="http://schemas.microsoft.com/office/drawing/2014/main" id="{1D3B1683-CFF4-48EF-AE48-4E1F0FA1C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52425"/>
            <a:ext cx="4772025" cy="31813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C05F0D0-7160-436B-8E27-69C95AC07B2F}"/>
              </a:ext>
            </a:extLst>
          </p:cNvPr>
          <p:cNvSpPr txBox="1"/>
          <p:nvPr/>
        </p:nvSpPr>
        <p:spPr>
          <a:xfrm>
            <a:off x="4133851" y="4333875"/>
            <a:ext cx="5558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Produire de la lumière </a:t>
            </a:r>
            <a:r>
              <a:rPr lang="fr-FR" sz="4000" dirty="0">
                <a:latin typeface="Aharoni" panose="02010803020104030203" pitchFamily="2" charset="-79"/>
                <a:cs typeface="Aharoni" panose="02010803020104030203" pitchFamily="2" charset="-79"/>
              </a:rPr>
              <a:t>pour s’éclairer</a:t>
            </a:r>
          </a:p>
        </p:txBody>
      </p:sp>
    </p:spTree>
    <p:extLst>
      <p:ext uri="{BB962C8B-B14F-4D97-AF65-F5344CB8AC3E}">
        <p14:creationId xmlns:p14="http://schemas.microsoft.com/office/powerpoint/2010/main" val="4213480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ur, intérieur, fenêtre&#10;&#10;Description générée automatiquement">
            <a:extLst>
              <a:ext uri="{FF2B5EF4-FFF2-40B4-BE49-F238E27FC236}">
                <a16:creationId xmlns:a16="http://schemas.microsoft.com/office/drawing/2014/main" id="{035F2CD6-2F4F-4B2C-AA73-9D5EECA8E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 r="15667" b="13667"/>
          <a:stretch/>
        </p:blipFill>
        <p:spPr>
          <a:xfrm>
            <a:off x="4767263" y="438149"/>
            <a:ext cx="3683138" cy="3108103"/>
          </a:xfrm>
          <a:prstGeom prst="rect">
            <a:avLst/>
          </a:prstGeom>
        </p:spPr>
      </p:pic>
      <p:pic>
        <p:nvPicPr>
          <p:cNvPr id="5" name="Image 4" descr="Une image contenant appareil, fer à repasser&#10;&#10;Description générée automatiquement">
            <a:extLst>
              <a:ext uri="{FF2B5EF4-FFF2-40B4-BE49-F238E27FC236}">
                <a16:creationId xmlns:a16="http://schemas.microsoft.com/office/drawing/2014/main" id="{0F922ACB-599B-406B-BDB9-723D210EE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87" y="438149"/>
            <a:ext cx="3183919" cy="20002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D189E8-BB75-4F81-873B-2ACD0383F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00" b="17572"/>
          <a:stretch/>
        </p:blipFill>
        <p:spPr>
          <a:xfrm>
            <a:off x="719140" y="438149"/>
            <a:ext cx="3683138" cy="2409825"/>
          </a:xfrm>
          <a:prstGeom prst="rect">
            <a:avLst/>
          </a:prstGeom>
        </p:spPr>
      </p:pic>
      <p:pic>
        <p:nvPicPr>
          <p:cNvPr id="9" name="Image 8" descr="Une image contenant intérieur, équipement électronique, blanc, four&#10;&#10;Description générée automatiquement">
            <a:extLst>
              <a:ext uri="{FF2B5EF4-FFF2-40B4-BE49-F238E27FC236}">
                <a16:creationId xmlns:a16="http://schemas.microsoft.com/office/drawing/2014/main" id="{D5BA65A5-2ACD-40C5-A413-F17A38A9FD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10832" b="12363"/>
          <a:stretch/>
        </p:blipFill>
        <p:spPr>
          <a:xfrm>
            <a:off x="469294" y="3193827"/>
            <a:ext cx="4016981" cy="33432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4E1FD60-EE29-4207-A598-A9D88E0592B5}"/>
              </a:ext>
            </a:extLst>
          </p:cNvPr>
          <p:cNvSpPr txBox="1"/>
          <p:nvPr/>
        </p:nvSpPr>
        <p:spPr>
          <a:xfrm>
            <a:off x="5057775" y="4203744"/>
            <a:ext cx="585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Produire de la chaleur </a:t>
            </a:r>
            <a:r>
              <a:rPr lang="fr-FR" sz="4000" dirty="0">
                <a:latin typeface="Aharoni" panose="02010803020104030203" pitchFamily="2" charset="-79"/>
                <a:cs typeface="Aharoni" panose="02010803020104030203" pitchFamily="2" charset="-79"/>
              </a:rPr>
              <a:t>pour se chauffer</a:t>
            </a:r>
          </a:p>
        </p:txBody>
      </p:sp>
    </p:spTree>
    <p:extLst>
      <p:ext uri="{BB962C8B-B14F-4D97-AF65-F5344CB8AC3E}">
        <p14:creationId xmlns:p14="http://schemas.microsoft.com/office/powerpoint/2010/main" val="581684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spirateur&#10;&#10;Description générée automatiquement">
            <a:extLst>
              <a:ext uri="{FF2B5EF4-FFF2-40B4-BE49-F238E27FC236}">
                <a16:creationId xmlns:a16="http://schemas.microsoft.com/office/drawing/2014/main" id="{EA29A9EE-EE8A-41B7-A805-1A69F2795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33350"/>
            <a:ext cx="2838450" cy="2838450"/>
          </a:xfrm>
          <a:prstGeom prst="rect">
            <a:avLst/>
          </a:prstGeom>
        </p:spPr>
      </p:pic>
      <p:pic>
        <p:nvPicPr>
          <p:cNvPr id="7" name="Image 6" descr="Une image contenant voiture&#10;&#10;Description générée automatiquement">
            <a:extLst>
              <a:ext uri="{FF2B5EF4-FFF2-40B4-BE49-F238E27FC236}">
                <a16:creationId xmlns:a16="http://schemas.microsoft.com/office/drawing/2014/main" id="{1656DAC6-ACF1-45E7-984E-DCC3A0161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1" y="347661"/>
            <a:ext cx="5676899" cy="2838450"/>
          </a:xfrm>
          <a:prstGeom prst="rect">
            <a:avLst/>
          </a:prstGeom>
        </p:spPr>
      </p:pic>
      <p:pic>
        <p:nvPicPr>
          <p:cNvPr id="9" name="Image 8" descr="Une image contenant appareil, appareils électroménagers, séchoir, intérieur&#10;&#10;Description générée automatiquement">
            <a:extLst>
              <a:ext uri="{FF2B5EF4-FFF2-40B4-BE49-F238E27FC236}">
                <a16:creationId xmlns:a16="http://schemas.microsoft.com/office/drawing/2014/main" id="{12E54DA7-23F3-407E-94B7-9415744E5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8" y="439903"/>
            <a:ext cx="2838449" cy="2531897"/>
          </a:xfrm>
          <a:prstGeom prst="rect">
            <a:avLst/>
          </a:prstGeom>
        </p:spPr>
      </p:pic>
      <p:pic>
        <p:nvPicPr>
          <p:cNvPr id="11" name="Image 10" descr="Une image contenant outil, personne, perceuse électrique&#10;&#10;Description générée automatiquement">
            <a:extLst>
              <a:ext uri="{FF2B5EF4-FFF2-40B4-BE49-F238E27FC236}">
                <a16:creationId xmlns:a16="http://schemas.microsoft.com/office/drawing/2014/main" id="{C2B832F8-B4AD-4B73-8AB0-A822D6A73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4355226"/>
            <a:ext cx="3787775" cy="21551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4172914-7D2A-41B5-9536-30442D236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4" y="3020655"/>
            <a:ext cx="2838451" cy="283845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631307A-E8A2-4CBB-9F38-A0BEB87BB67D}"/>
              </a:ext>
            </a:extLst>
          </p:cNvPr>
          <p:cNvSpPr txBox="1"/>
          <p:nvPr/>
        </p:nvSpPr>
        <p:spPr>
          <a:xfrm>
            <a:off x="3033712" y="3429000"/>
            <a:ext cx="6124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Produire du mouvement </a:t>
            </a:r>
            <a:r>
              <a:rPr lang="fr-FR" sz="4000" dirty="0">
                <a:latin typeface="Aharoni" panose="02010803020104030203" pitchFamily="2" charset="-79"/>
                <a:cs typeface="Aharoni" panose="02010803020104030203" pitchFamily="2" charset="-79"/>
              </a:rPr>
              <a:t>pour se déplacer</a:t>
            </a:r>
          </a:p>
        </p:txBody>
      </p:sp>
    </p:spTree>
    <p:extLst>
      <p:ext uri="{BB962C8B-B14F-4D97-AF65-F5344CB8AC3E}">
        <p14:creationId xmlns:p14="http://schemas.microsoft.com/office/powerpoint/2010/main" val="1880499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, mur, plancher&#10;&#10;Description générée automatiquement">
            <a:extLst>
              <a:ext uri="{FF2B5EF4-FFF2-40B4-BE49-F238E27FC236}">
                <a16:creationId xmlns:a16="http://schemas.microsoft.com/office/drawing/2014/main" id="{54C21B53-37C1-40AF-82EE-26A4F42C19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t="22777" r="3611" b="18473"/>
          <a:stretch/>
        </p:blipFill>
        <p:spPr>
          <a:xfrm>
            <a:off x="361950" y="373573"/>
            <a:ext cx="4286250" cy="3169727"/>
          </a:xfrm>
          <a:prstGeom prst="rect">
            <a:avLst/>
          </a:prstGeom>
        </p:spPr>
      </p:pic>
      <p:pic>
        <p:nvPicPr>
          <p:cNvPr id="5" name="Image 4" descr="Une image contenant texte, équipement électronique, ordinateur&#10;&#10;Description générée automatiquement">
            <a:extLst>
              <a:ext uri="{FF2B5EF4-FFF2-40B4-BE49-F238E27FC236}">
                <a16:creationId xmlns:a16="http://schemas.microsoft.com/office/drawing/2014/main" id="{341D5CD8-8192-4306-9CAC-5798DDFB2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12198" r="16739" b="9966"/>
          <a:stretch/>
        </p:blipFill>
        <p:spPr>
          <a:xfrm>
            <a:off x="8486775" y="304800"/>
            <a:ext cx="3133726" cy="2147622"/>
          </a:xfrm>
          <a:prstGeom prst="rect">
            <a:avLst/>
          </a:prstGeom>
        </p:spPr>
      </p:pic>
      <p:pic>
        <p:nvPicPr>
          <p:cNvPr id="7" name="Image 6" descr="Une image contenant texte, équipement électronique, calculatrice, téléphone mobile&#10;&#10;Description générée automatiquement">
            <a:extLst>
              <a:ext uri="{FF2B5EF4-FFF2-40B4-BE49-F238E27FC236}">
                <a16:creationId xmlns:a16="http://schemas.microsoft.com/office/drawing/2014/main" id="{B3ED802F-1D1D-4E74-AC6F-6144B8D71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510636"/>
            <a:ext cx="2895600" cy="2895600"/>
          </a:xfrm>
          <a:prstGeom prst="rect">
            <a:avLst/>
          </a:prstGeom>
        </p:spPr>
      </p:pic>
      <p:pic>
        <p:nvPicPr>
          <p:cNvPr id="9" name="Image 8" descr="Une image contenant personne, main&#10;&#10;Description générée automatiquement">
            <a:extLst>
              <a:ext uri="{FF2B5EF4-FFF2-40B4-BE49-F238E27FC236}">
                <a16:creationId xmlns:a16="http://schemas.microsoft.com/office/drawing/2014/main" id="{DDF4D245-2088-4499-85F9-9E5AF5CFD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971613"/>
            <a:ext cx="4467225" cy="25128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607FEDA-66F0-4921-9AA8-90CBDCD89D7E}"/>
              </a:ext>
            </a:extLst>
          </p:cNvPr>
          <p:cNvSpPr txBox="1"/>
          <p:nvPr/>
        </p:nvSpPr>
        <p:spPr>
          <a:xfrm>
            <a:off x="5424487" y="3971613"/>
            <a:ext cx="6124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Traiter et transformer l’information</a:t>
            </a:r>
            <a:endParaRPr lang="fr-FR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324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Thème Office</vt:lpstr>
      <vt:lpstr>L’électricité, à quoi ça sert ?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L’électricité, à quoi ça sert ?</dc:title>
  <dc:creator>Véronique Lacour</dc:creator>
  <cp:lastModifiedBy>Véronique Lacour</cp:lastModifiedBy>
  <cp:revision>4</cp:revision>
  <dcterms:created xsi:type="dcterms:W3CDTF">2021-04-06T11:59:05Z</dcterms:created>
  <dcterms:modified xsi:type="dcterms:W3CDTF">2021-04-06T12:34:51Z</dcterms:modified>
</cp:coreProperties>
</file>