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5" d="100"/>
          <a:sy n="95" d="100"/>
        </p:scale>
        <p:origin x="129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6F7-3ECC-4B24-8FF6-86420619057D}" type="datetimeFigureOut">
              <a:rPr lang="fr-FR" smtClean="0"/>
              <a:t>15/04/2021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2574-D844-45EC-97AF-EC86444B23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3316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6F7-3ECC-4B24-8FF6-86420619057D}" type="datetimeFigureOut">
              <a:rPr lang="fr-FR" smtClean="0"/>
              <a:t>15/04/2021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2574-D844-45EC-97AF-EC86444B23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2498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6F7-3ECC-4B24-8FF6-86420619057D}" type="datetimeFigureOut">
              <a:rPr lang="fr-FR" smtClean="0"/>
              <a:t>15/04/2021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2574-D844-45EC-97AF-EC86444B23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0143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6F7-3ECC-4B24-8FF6-86420619057D}" type="datetimeFigureOut">
              <a:rPr lang="fr-FR" smtClean="0"/>
              <a:t>15/04/2021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2574-D844-45EC-97AF-EC86444B23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090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6F7-3ECC-4B24-8FF6-86420619057D}" type="datetimeFigureOut">
              <a:rPr lang="fr-FR" smtClean="0"/>
              <a:t>15/04/2021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2574-D844-45EC-97AF-EC86444B23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1921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6F7-3ECC-4B24-8FF6-86420619057D}" type="datetimeFigureOut">
              <a:rPr lang="fr-FR" smtClean="0"/>
              <a:t>15/04/2021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2574-D844-45EC-97AF-EC86444B23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3215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6F7-3ECC-4B24-8FF6-86420619057D}" type="datetimeFigureOut">
              <a:rPr lang="fr-FR" smtClean="0"/>
              <a:t>15/04/2021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2574-D844-45EC-97AF-EC86444B23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7758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6F7-3ECC-4B24-8FF6-86420619057D}" type="datetimeFigureOut">
              <a:rPr lang="fr-FR" smtClean="0"/>
              <a:t>15/04/2021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2574-D844-45EC-97AF-EC86444B23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6599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6F7-3ECC-4B24-8FF6-86420619057D}" type="datetimeFigureOut">
              <a:rPr lang="fr-FR" smtClean="0"/>
              <a:t>15/04/2021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2574-D844-45EC-97AF-EC86444B23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8560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6F7-3ECC-4B24-8FF6-86420619057D}" type="datetimeFigureOut">
              <a:rPr lang="fr-FR" smtClean="0"/>
              <a:t>15/04/2021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2574-D844-45EC-97AF-EC86444B23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938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6F7-3ECC-4B24-8FF6-86420619057D}" type="datetimeFigureOut">
              <a:rPr lang="fr-FR" smtClean="0"/>
              <a:t>15/04/2021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2574-D844-45EC-97AF-EC86444B23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7107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A66F7-3ECC-4B24-8FF6-86420619057D}" type="datetimeFigureOut">
              <a:rPr lang="fr-FR" smtClean="0"/>
              <a:t>15/04/2021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72574-D844-45EC-97AF-EC86444B23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9114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04A678E9-7A4A-48F2-B0B7-03E7199D052A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10236171"/>
              </p:ext>
            </p:extLst>
          </p:nvPr>
        </p:nvGraphicFramePr>
        <p:xfrm>
          <a:off x="80537" y="661054"/>
          <a:ext cx="6679183" cy="82018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6970">
                  <a:extLst>
                    <a:ext uri="{9D8B030D-6E8A-4147-A177-3AD203B41FA5}">
                      <a16:colId xmlns:a16="http://schemas.microsoft.com/office/drawing/2014/main" val="270013651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412935779"/>
                    </a:ext>
                  </a:extLst>
                </a:gridCol>
                <a:gridCol w="244647">
                  <a:extLst>
                    <a:ext uri="{9D8B030D-6E8A-4147-A177-3AD203B41FA5}">
                      <a16:colId xmlns:a16="http://schemas.microsoft.com/office/drawing/2014/main" val="4022861127"/>
                    </a:ext>
                  </a:extLst>
                </a:gridCol>
                <a:gridCol w="264919">
                  <a:extLst>
                    <a:ext uri="{9D8B030D-6E8A-4147-A177-3AD203B41FA5}">
                      <a16:colId xmlns:a16="http://schemas.microsoft.com/office/drawing/2014/main" val="4092269491"/>
                    </a:ext>
                  </a:extLst>
                </a:gridCol>
                <a:gridCol w="307649">
                  <a:extLst>
                    <a:ext uri="{9D8B030D-6E8A-4147-A177-3AD203B41FA5}">
                      <a16:colId xmlns:a16="http://schemas.microsoft.com/office/drawing/2014/main" val="1687822123"/>
                    </a:ext>
                  </a:extLst>
                </a:gridCol>
                <a:gridCol w="222191">
                  <a:extLst>
                    <a:ext uri="{9D8B030D-6E8A-4147-A177-3AD203B41FA5}">
                      <a16:colId xmlns:a16="http://schemas.microsoft.com/office/drawing/2014/main" val="774964405"/>
                    </a:ext>
                  </a:extLst>
                </a:gridCol>
                <a:gridCol w="393106">
                  <a:extLst>
                    <a:ext uri="{9D8B030D-6E8A-4147-A177-3AD203B41FA5}">
                      <a16:colId xmlns:a16="http://schemas.microsoft.com/office/drawing/2014/main" val="948934042"/>
                    </a:ext>
                  </a:extLst>
                </a:gridCol>
                <a:gridCol w="232461">
                  <a:extLst>
                    <a:ext uri="{9D8B030D-6E8A-4147-A177-3AD203B41FA5}">
                      <a16:colId xmlns:a16="http://schemas.microsoft.com/office/drawing/2014/main" val="3398840105"/>
                    </a:ext>
                  </a:extLst>
                </a:gridCol>
                <a:gridCol w="225191">
                  <a:extLst>
                    <a:ext uri="{9D8B030D-6E8A-4147-A177-3AD203B41FA5}">
                      <a16:colId xmlns:a16="http://schemas.microsoft.com/office/drawing/2014/main" val="1856046910"/>
                    </a:ext>
                  </a:extLst>
                </a:gridCol>
                <a:gridCol w="225191">
                  <a:extLst>
                    <a:ext uri="{9D8B030D-6E8A-4147-A177-3AD203B41FA5}">
                      <a16:colId xmlns:a16="http://schemas.microsoft.com/office/drawing/2014/main" val="773244523"/>
                    </a:ext>
                  </a:extLst>
                </a:gridCol>
                <a:gridCol w="225191">
                  <a:extLst>
                    <a:ext uri="{9D8B030D-6E8A-4147-A177-3AD203B41FA5}">
                      <a16:colId xmlns:a16="http://schemas.microsoft.com/office/drawing/2014/main" val="1507632280"/>
                    </a:ext>
                  </a:extLst>
                </a:gridCol>
                <a:gridCol w="225191">
                  <a:extLst>
                    <a:ext uri="{9D8B030D-6E8A-4147-A177-3AD203B41FA5}">
                      <a16:colId xmlns:a16="http://schemas.microsoft.com/office/drawing/2014/main" val="4164270675"/>
                    </a:ext>
                  </a:extLst>
                </a:gridCol>
                <a:gridCol w="287972">
                  <a:extLst>
                    <a:ext uri="{9D8B030D-6E8A-4147-A177-3AD203B41FA5}">
                      <a16:colId xmlns:a16="http://schemas.microsoft.com/office/drawing/2014/main" val="90237548"/>
                    </a:ext>
                  </a:extLst>
                </a:gridCol>
                <a:gridCol w="225191">
                  <a:extLst>
                    <a:ext uri="{9D8B030D-6E8A-4147-A177-3AD203B41FA5}">
                      <a16:colId xmlns:a16="http://schemas.microsoft.com/office/drawing/2014/main" val="2332213120"/>
                    </a:ext>
                  </a:extLst>
                </a:gridCol>
                <a:gridCol w="225191">
                  <a:extLst>
                    <a:ext uri="{9D8B030D-6E8A-4147-A177-3AD203B41FA5}">
                      <a16:colId xmlns:a16="http://schemas.microsoft.com/office/drawing/2014/main" val="25259170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330196"/>
                    </a:ext>
                  </a:extLst>
                </a:gridCol>
                <a:gridCol w="287326">
                  <a:extLst>
                    <a:ext uri="{9D8B030D-6E8A-4147-A177-3AD203B41FA5}">
                      <a16:colId xmlns:a16="http://schemas.microsoft.com/office/drawing/2014/main" val="2849052312"/>
                    </a:ext>
                  </a:extLst>
                </a:gridCol>
                <a:gridCol w="324740">
                  <a:extLst>
                    <a:ext uri="{9D8B030D-6E8A-4147-A177-3AD203B41FA5}">
                      <a16:colId xmlns:a16="http://schemas.microsoft.com/office/drawing/2014/main" val="1860377535"/>
                    </a:ext>
                  </a:extLst>
                </a:gridCol>
                <a:gridCol w="333286">
                  <a:extLst>
                    <a:ext uri="{9D8B030D-6E8A-4147-A177-3AD203B41FA5}">
                      <a16:colId xmlns:a16="http://schemas.microsoft.com/office/drawing/2014/main" val="1374423606"/>
                    </a:ext>
                  </a:extLst>
                </a:gridCol>
                <a:gridCol w="279942">
                  <a:extLst>
                    <a:ext uri="{9D8B030D-6E8A-4147-A177-3AD203B41FA5}">
                      <a16:colId xmlns:a16="http://schemas.microsoft.com/office/drawing/2014/main" val="3457116405"/>
                    </a:ext>
                  </a:extLst>
                </a:gridCol>
                <a:gridCol w="253134">
                  <a:extLst>
                    <a:ext uri="{9D8B030D-6E8A-4147-A177-3AD203B41FA5}">
                      <a16:colId xmlns:a16="http://schemas.microsoft.com/office/drawing/2014/main" val="645665080"/>
                    </a:ext>
                  </a:extLst>
                </a:gridCol>
                <a:gridCol w="253134">
                  <a:extLst>
                    <a:ext uri="{9D8B030D-6E8A-4147-A177-3AD203B41FA5}">
                      <a16:colId xmlns:a16="http://schemas.microsoft.com/office/drawing/2014/main" val="972086181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Je sais articuler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Je respecte la ponctuation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Je sais faire les liaisons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Je sais me faire entendre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Je sais mettre le ton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Je change ma voix en fonction des personnages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 little sunshine" panose="02000603000000000000" pitchFamily="2" charset="0"/>
                          <a:ea typeface="A little sunshine" panose="02000603000000000000" pitchFamily="2" charset="0"/>
                        </a:rPr>
                        <a:t>Je lève les yeux vers l’auditoire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0846638"/>
                  </a:ext>
                </a:extLst>
              </a:tr>
              <a:tr h="1023826">
                <a:tc vMerge="1"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TB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Assez bien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On ne comprend pas ce que je lis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Je respecte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J’accroche un peu 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J’accroche beaucoup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Toujours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Parfois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jamais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De toute ma classe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De mon camarade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On ne m’entends pas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Toujours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Parfois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jamais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A chaque fois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De temps en temps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Jamais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Souvent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De temps en temps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Jamais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508774"/>
                  </a:ext>
                </a:extLst>
              </a:tr>
              <a:tr h="273604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Elève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5180138"/>
                  </a:ext>
                </a:extLst>
              </a:tr>
              <a:tr h="273604">
                <a:tc>
                  <a:txBody>
                    <a:bodyPr/>
                    <a:lstStyle/>
                    <a:p>
                      <a:pPr algn="ctr"/>
                      <a:endParaRPr lang="fr-FR" sz="110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2472973"/>
                  </a:ext>
                </a:extLst>
              </a:tr>
              <a:tr h="273604"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778114"/>
                  </a:ext>
                </a:extLst>
              </a:tr>
              <a:tr h="273604">
                <a:tc>
                  <a:txBody>
                    <a:bodyPr/>
                    <a:lstStyle/>
                    <a:p>
                      <a:pPr algn="ctr"/>
                      <a:endParaRPr lang="fr-FR" sz="110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9238887"/>
                  </a:ext>
                </a:extLst>
              </a:tr>
              <a:tr h="273604"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20182"/>
                  </a:ext>
                </a:extLst>
              </a:tr>
              <a:tr h="273604">
                <a:tc>
                  <a:txBody>
                    <a:bodyPr/>
                    <a:lstStyle/>
                    <a:p>
                      <a:pPr algn="ctr"/>
                      <a:endParaRPr lang="fr-FR" sz="110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3340077"/>
                  </a:ext>
                </a:extLst>
              </a:tr>
              <a:tr h="273604"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557577"/>
                  </a:ext>
                </a:extLst>
              </a:tr>
              <a:tr h="273604"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860094"/>
                  </a:ext>
                </a:extLst>
              </a:tr>
              <a:tr h="273604"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27679"/>
                  </a:ext>
                </a:extLst>
              </a:tr>
              <a:tr h="273604">
                <a:tc>
                  <a:txBody>
                    <a:bodyPr/>
                    <a:lstStyle/>
                    <a:p>
                      <a:endParaRPr lang="fr-FR" sz="110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7431710"/>
                  </a:ext>
                </a:extLst>
              </a:tr>
              <a:tr h="273604">
                <a:tc>
                  <a:txBody>
                    <a:bodyPr/>
                    <a:lstStyle/>
                    <a:p>
                      <a:endParaRPr lang="fr-FR" sz="110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590779"/>
                  </a:ext>
                </a:extLst>
              </a:tr>
              <a:tr h="273604">
                <a:tc>
                  <a:txBody>
                    <a:bodyPr/>
                    <a:lstStyle/>
                    <a:p>
                      <a:endParaRPr lang="fr-FR" sz="110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9772413"/>
                  </a:ext>
                </a:extLst>
              </a:tr>
              <a:tr h="273604">
                <a:tc>
                  <a:txBody>
                    <a:bodyPr/>
                    <a:lstStyle/>
                    <a:p>
                      <a:endParaRPr lang="fr-FR" sz="110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914145"/>
                  </a:ext>
                </a:extLst>
              </a:tr>
              <a:tr h="273604">
                <a:tc>
                  <a:txBody>
                    <a:bodyPr/>
                    <a:lstStyle/>
                    <a:p>
                      <a:endParaRPr lang="fr-FR" sz="110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6700546"/>
                  </a:ext>
                </a:extLst>
              </a:tr>
              <a:tr h="273604">
                <a:tc>
                  <a:txBody>
                    <a:bodyPr/>
                    <a:lstStyle/>
                    <a:p>
                      <a:endParaRPr lang="fr-FR" sz="110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782586"/>
                  </a:ext>
                </a:extLst>
              </a:tr>
              <a:tr h="273604">
                <a:tc>
                  <a:txBody>
                    <a:bodyPr/>
                    <a:lstStyle/>
                    <a:p>
                      <a:endParaRPr lang="fr-FR" sz="110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4891932"/>
                  </a:ext>
                </a:extLst>
              </a:tr>
              <a:tr h="273604">
                <a:tc>
                  <a:txBody>
                    <a:bodyPr/>
                    <a:lstStyle/>
                    <a:p>
                      <a:endParaRPr lang="fr-FR" sz="110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879453"/>
                  </a:ext>
                </a:extLst>
              </a:tr>
              <a:tr h="273604">
                <a:tc>
                  <a:txBody>
                    <a:bodyPr/>
                    <a:lstStyle/>
                    <a:p>
                      <a:endParaRPr lang="fr-FR" sz="110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6024851"/>
                  </a:ext>
                </a:extLst>
              </a:tr>
              <a:tr h="273604">
                <a:tc>
                  <a:txBody>
                    <a:bodyPr/>
                    <a:lstStyle/>
                    <a:p>
                      <a:endParaRPr lang="fr-FR" sz="110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754342"/>
                  </a:ext>
                </a:extLst>
              </a:tr>
              <a:tr h="273604">
                <a:tc>
                  <a:txBody>
                    <a:bodyPr/>
                    <a:lstStyle/>
                    <a:p>
                      <a:endParaRPr lang="fr-FR" sz="110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8884731"/>
                  </a:ext>
                </a:extLst>
              </a:tr>
              <a:tr h="273604">
                <a:tc>
                  <a:txBody>
                    <a:bodyPr/>
                    <a:lstStyle/>
                    <a:p>
                      <a:endParaRPr lang="fr-FR" sz="110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576747"/>
                  </a:ext>
                </a:extLst>
              </a:tr>
              <a:tr h="273604">
                <a:tc>
                  <a:txBody>
                    <a:bodyPr/>
                    <a:lstStyle/>
                    <a:p>
                      <a:endParaRPr lang="fr-FR" sz="110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3444820"/>
                  </a:ext>
                </a:extLst>
              </a:tr>
              <a:tr h="273604">
                <a:tc>
                  <a:txBody>
                    <a:bodyPr/>
                    <a:lstStyle/>
                    <a:p>
                      <a:endParaRPr lang="fr-FR" sz="1100" dirty="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326915"/>
                  </a:ext>
                </a:extLst>
              </a:tr>
              <a:tr h="273604">
                <a:tc>
                  <a:txBody>
                    <a:bodyPr/>
                    <a:lstStyle/>
                    <a:p>
                      <a:endParaRPr lang="fr-FR" sz="1100" dirty="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731390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94342095-6EC5-4888-AB2C-7222265537AB}"/>
              </a:ext>
            </a:extLst>
          </p:cNvPr>
          <p:cNvSpPr txBox="1"/>
          <p:nvPr/>
        </p:nvSpPr>
        <p:spPr>
          <a:xfrm>
            <a:off x="1356644" y="170916"/>
            <a:ext cx="4144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R ESSENCE" panose="02000000000000000000" pitchFamily="2" charset="0"/>
              </a:rPr>
              <a:t>Evaluer la lecture à voix haute</a:t>
            </a:r>
          </a:p>
        </p:txBody>
      </p:sp>
    </p:spTree>
    <p:extLst>
      <p:ext uri="{BB962C8B-B14F-4D97-AF65-F5344CB8AC3E}">
        <p14:creationId xmlns:p14="http://schemas.microsoft.com/office/powerpoint/2010/main" val="11888973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93</Words>
  <Application>Microsoft Office PowerPoint</Application>
  <PresentationFormat>Format A4 (210 x 297 mm)</PresentationFormat>
  <Paragraphs>30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 little sunshine</vt:lpstr>
      <vt:lpstr>AR ESSENCE</vt:lpstr>
      <vt:lpstr>Arial</vt:lpstr>
      <vt:lpstr>Calibri</vt:lpstr>
      <vt:lpstr>Calibri Light</vt:lpstr>
      <vt:lpstr>Script cole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stefany .</dc:creator>
  <cp:lastModifiedBy>stefany .</cp:lastModifiedBy>
  <cp:revision>5</cp:revision>
  <dcterms:created xsi:type="dcterms:W3CDTF">2021-04-15T09:52:52Z</dcterms:created>
  <dcterms:modified xsi:type="dcterms:W3CDTF">2021-04-15T10:51:14Z</dcterms:modified>
</cp:coreProperties>
</file>