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04/12/2014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04/12/2014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04/12/2014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04/12/2014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04/12/2014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04/12/2014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04/12/2014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04/12/2014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04/12/2014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04/12/2014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04/12/2014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04/12/2014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509302" y="2750741"/>
            <a:ext cx="8229600" cy="822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Matériel dont vous allez avoir besoin</a:t>
            </a:r>
            <a:endParaRPr lang="fr-FR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619672" y="3501008"/>
            <a:ext cx="338437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Crayon à papier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6" name="Picture 2" descr="http://planete.cliparts.free.fr/cliparts/albums/objets/bureau/bureau_eb-064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678108"/>
            <a:ext cx="936104" cy="759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à coins arrondis 10"/>
          <p:cNvSpPr/>
          <p:nvPr/>
        </p:nvSpPr>
        <p:spPr>
          <a:xfrm>
            <a:off x="7668344" y="116633"/>
            <a:ext cx="1296144" cy="3600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91579" y="90735"/>
            <a:ext cx="7061055" cy="1466057"/>
          </a:xfrm>
        </p:spPr>
        <p:txBody>
          <a:bodyPr>
            <a:noAutofit/>
          </a:bodyPr>
          <a:lstStyle/>
          <a:p>
            <a:r>
              <a:rPr lang="fr-FR" sz="4000" dirty="0" smtClean="0">
                <a:latin typeface="Love Ya Like A Sister" panose="02000503000000020004" pitchFamily="2" charset="0"/>
              </a:rPr>
              <a:t>Le présent des auxiliaires</a:t>
            </a:r>
            <a:endParaRPr lang="fr-FR" sz="4000" dirty="0">
              <a:latin typeface="Love Ya Like A Sister" panose="02000503000000020004" pitchFamily="2" charset="0"/>
            </a:endParaRPr>
          </a:p>
        </p:txBody>
      </p:sp>
      <p:sp>
        <p:nvSpPr>
          <p:cNvPr id="13" name="Sous-titre 2"/>
          <p:cNvSpPr txBox="1">
            <a:spLocks/>
          </p:cNvSpPr>
          <p:nvPr/>
        </p:nvSpPr>
        <p:spPr>
          <a:xfrm>
            <a:off x="7668344" y="116633"/>
            <a:ext cx="1296144" cy="4320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Séance 6</a:t>
            </a:r>
            <a:endParaRPr lang="fr-FR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1393304" y="4412788"/>
            <a:ext cx="4186808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Stylo </a:t>
            </a:r>
            <a:r>
              <a:rPr lang="fr-F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bleu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, </a:t>
            </a:r>
            <a:r>
              <a:rPr lang="fr-F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vert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, </a:t>
            </a:r>
            <a:r>
              <a:rPr lang="fr-F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rouge</a:t>
            </a:r>
            <a:endParaRPr lang="fr-FR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7152634" y="3573016"/>
            <a:ext cx="1707992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Règle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16" name="Picture 2" descr="http://www.ilemaths.net/img/forum_img/0432/forum_432593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783" y="3573016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http://www.1000stylos.com/lib/imageAffiche.php?idim=1156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67544" y="4581128"/>
            <a:ext cx="828092" cy="828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itre 1"/>
          <p:cNvSpPr txBox="1">
            <a:spLocks/>
          </p:cNvSpPr>
          <p:nvPr/>
        </p:nvSpPr>
        <p:spPr>
          <a:xfrm>
            <a:off x="0" y="1541366"/>
            <a:ext cx="9055748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ove Ya Like A Sister" panose="02000503000000020004" pitchFamily="2" charset="0"/>
              </a:rPr>
              <a:t>J’apprends à identifier les terminaisons pour ensuite les apprendre</a:t>
            </a:r>
            <a:endParaRPr lang="fr-FR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ove Ya Like A Sister" panose="02000503000000020004" pitchFamily="2" charset="0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6732240" y="6363672"/>
            <a:ext cx="2383306" cy="449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chemeClr val="dk1">
                    <a:lumMod val="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600" dirty="0">
                <a:effectLst/>
                <a:latin typeface="Blackadder ITC" panose="04020505051007020D02" pitchFamily="82" charset="0"/>
                <a:ea typeface="Calibri"/>
                <a:cs typeface="Times New Roman"/>
              </a:rPr>
              <a:t>http://j-ai-reve-que.eklablog.fr/</a:t>
            </a: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6980770" y="4957333"/>
            <a:ext cx="205172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Ardoise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21" name="Picture 8" descr="http://www.kwebox.com/images/products/67587v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458" y="4957333"/>
            <a:ext cx="1379806" cy="903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itre 1"/>
          <p:cNvSpPr txBox="1">
            <a:spLocks/>
          </p:cNvSpPr>
          <p:nvPr/>
        </p:nvSpPr>
        <p:spPr>
          <a:xfrm>
            <a:off x="1547664" y="5409220"/>
            <a:ext cx="338437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Cahier du jour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pic>
        <p:nvPicPr>
          <p:cNvPr id="24" name="Picture 6" descr="http://www.clairefontaine.com/wp-content/gallery/kover-book/951420C_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49" y="5571238"/>
            <a:ext cx="828092" cy="828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36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5" grpId="0"/>
      <p:bldP spid="20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298957"/>
              </p:ext>
            </p:extLst>
          </p:nvPr>
        </p:nvGraphicFramePr>
        <p:xfrm>
          <a:off x="1577752" y="3356994"/>
          <a:ext cx="6096000" cy="331236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0"/>
                <a:gridCol w="3048000"/>
              </a:tblGrid>
              <a:tr h="467628">
                <a:tc>
                  <a:txBody>
                    <a:bodyPr/>
                    <a:lstStyle/>
                    <a:p>
                      <a:pPr algn="ctr"/>
                      <a:r>
                        <a:rPr lang="fr-FR" smtClean="0"/>
                        <a:t>………………..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       ……………………</a:t>
                      </a:r>
                      <a:endParaRPr lang="fr-FR" dirty="0"/>
                    </a:p>
                  </a:txBody>
                  <a:tcPr/>
                </a:tc>
              </a:tr>
              <a:tr h="474123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412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74123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4123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4123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74123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>
          <a:xfrm>
            <a:off x="107504" y="188640"/>
            <a:ext cx="9036496" cy="29523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« </a:t>
            </a:r>
            <a:r>
              <a:rPr lang="fr-F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Nous </a:t>
            </a:r>
            <a:r>
              <a:rPr lang="fr-F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sommes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à l’école ; je suis au deuxième rang ; toi, Dylan, tu es devant moi ; Emilie est à côté de moi. Vous, lise et Inès, vous êtes derrière ; Paul et Tom sont au dernier rang. </a:t>
            </a:r>
            <a:endParaRPr lang="fr-F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  <a:p>
            <a:pPr algn="l"/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  <a:p>
            <a:pPr algn="l"/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L’hiver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nous avons des vêtements en laine polaire : Moi, j’ai des gants. Toi, tu as un bonnet. Lui il a une écharpe. Vous, vous avez des pull-overs et eux, ils ont une veste. 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»</a:t>
            </a: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 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27" name="Titre 1"/>
          <p:cNvSpPr txBox="1">
            <a:spLocks/>
          </p:cNvSpPr>
          <p:nvPr/>
        </p:nvSpPr>
        <p:spPr>
          <a:xfrm>
            <a:off x="1979712" y="5229200"/>
            <a:ext cx="223224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Nous sommes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39" name="Titre 1"/>
          <p:cNvSpPr txBox="1">
            <a:spLocks/>
          </p:cNvSpPr>
          <p:nvPr/>
        </p:nvSpPr>
        <p:spPr>
          <a:xfrm>
            <a:off x="2051720" y="3789040"/>
            <a:ext cx="223224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Je suis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40" name="Titre 1"/>
          <p:cNvSpPr txBox="1">
            <a:spLocks/>
          </p:cNvSpPr>
          <p:nvPr/>
        </p:nvSpPr>
        <p:spPr>
          <a:xfrm>
            <a:off x="2132112" y="4293096"/>
            <a:ext cx="223224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Tu es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41" name="Titre 1"/>
          <p:cNvSpPr txBox="1">
            <a:spLocks/>
          </p:cNvSpPr>
          <p:nvPr/>
        </p:nvSpPr>
        <p:spPr>
          <a:xfrm>
            <a:off x="2138117" y="4783434"/>
            <a:ext cx="223224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Il es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42" name="Titre 1"/>
          <p:cNvSpPr txBox="1">
            <a:spLocks/>
          </p:cNvSpPr>
          <p:nvPr/>
        </p:nvSpPr>
        <p:spPr>
          <a:xfrm>
            <a:off x="2111525" y="5661248"/>
            <a:ext cx="223224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Vous êtes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43" name="Titre 1"/>
          <p:cNvSpPr txBox="1">
            <a:spLocks/>
          </p:cNvSpPr>
          <p:nvPr/>
        </p:nvSpPr>
        <p:spPr>
          <a:xfrm>
            <a:off x="2110408" y="6165304"/>
            <a:ext cx="223224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Ils sont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44" name="Titre 1"/>
          <p:cNvSpPr txBox="1">
            <a:spLocks/>
          </p:cNvSpPr>
          <p:nvPr/>
        </p:nvSpPr>
        <p:spPr>
          <a:xfrm>
            <a:off x="5076056" y="3789040"/>
            <a:ext cx="223224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J’ai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45" name="Titre 1"/>
          <p:cNvSpPr txBox="1">
            <a:spLocks/>
          </p:cNvSpPr>
          <p:nvPr/>
        </p:nvSpPr>
        <p:spPr>
          <a:xfrm>
            <a:off x="5076056" y="4279378"/>
            <a:ext cx="223224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Tu as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46" name="Titre 1"/>
          <p:cNvSpPr txBox="1">
            <a:spLocks/>
          </p:cNvSpPr>
          <p:nvPr/>
        </p:nvSpPr>
        <p:spPr>
          <a:xfrm>
            <a:off x="5076056" y="4783434"/>
            <a:ext cx="223224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Il a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47" name="Titre 1"/>
          <p:cNvSpPr txBox="1">
            <a:spLocks/>
          </p:cNvSpPr>
          <p:nvPr/>
        </p:nvSpPr>
        <p:spPr>
          <a:xfrm>
            <a:off x="5076056" y="5229200"/>
            <a:ext cx="223224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Nous avons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48" name="Titre 1"/>
          <p:cNvSpPr txBox="1">
            <a:spLocks/>
          </p:cNvSpPr>
          <p:nvPr/>
        </p:nvSpPr>
        <p:spPr>
          <a:xfrm>
            <a:off x="5076056" y="5726393"/>
            <a:ext cx="223224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Vous avez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49" name="Titre 1"/>
          <p:cNvSpPr txBox="1">
            <a:spLocks/>
          </p:cNvSpPr>
          <p:nvPr/>
        </p:nvSpPr>
        <p:spPr>
          <a:xfrm>
            <a:off x="5076056" y="6223586"/>
            <a:ext cx="223224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Ils ont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50" name="Titre 1"/>
          <p:cNvSpPr txBox="1">
            <a:spLocks/>
          </p:cNvSpPr>
          <p:nvPr/>
        </p:nvSpPr>
        <p:spPr>
          <a:xfrm>
            <a:off x="1952717" y="3212976"/>
            <a:ext cx="223224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être</a:t>
            </a:r>
            <a:endParaRPr lang="fr-FR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51" name="Titre 1"/>
          <p:cNvSpPr txBox="1">
            <a:spLocks/>
          </p:cNvSpPr>
          <p:nvPr/>
        </p:nvSpPr>
        <p:spPr>
          <a:xfrm>
            <a:off x="5292080" y="3212976"/>
            <a:ext cx="223224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avoir</a:t>
            </a:r>
            <a:endParaRPr lang="fr-FR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69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7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5512" y="1642790"/>
            <a:ext cx="1885079" cy="706090"/>
          </a:xfrm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rgbClr val="C00000"/>
                </a:solidFill>
                <a:latin typeface="Candy Round BTN" panose="020F0704020102040306" pitchFamily="34" charset="0"/>
              </a:rPr>
              <a:t>être</a:t>
            </a:r>
            <a:endParaRPr lang="fr-FR" sz="2800" dirty="0">
              <a:solidFill>
                <a:srgbClr val="C00000"/>
              </a:solidFill>
              <a:latin typeface="Candy Round BTN" panose="020F0704020102040306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2248272"/>
            <a:ext cx="1800200" cy="676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Je suis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4211960" y="2028075"/>
            <a:ext cx="0" cy="330537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Espace réservé du contenu 2"/>
          <p:cNvSpPr txBox="1">
            <a:spLocks/>
          </p:cNvSpPr>
          <p:nvPr/>
        </p:nvSpPr>
        <p:spPr>
          <a:xfrm>
            <a:off x="251520" y="2780928"/>
            <a:ext cx="18002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Tu es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251133" y="3328392"/>
            <a:ext cx="18002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Il est</a:t>
            </a: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251862" y="3832448"/>
            <a:ext cx="244793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Nous sommes</a:t>
            </a: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252883" y="4336504"/>
            <a:ext cx="244793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Vous êtes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323870" y="4840560"/>
            <a:ext cx="244793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Ils sont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9" name="Espace réservé du contenu 2"/>
          <p:cNvSpPr txBox="1">
            <a:spLocks/>
          </p:cNvSpPr>
          <p:nvPr/>
        </p:nvSpPr>
        <p:spPr>
          <a:xfrm>
            <a:off x="5580112" y="2392288"/>
            <a:ext cx="18002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J’ai</a:t>
            </a:r>
          </a:p>
        </p:txBody>
      </p:sp>
      <p:sp>
        <p:nvSpPr>
          <p:cNvPr id="20" name="Espace réservé du contenu 2"/>
          <p:cNvSpPr txBox="1">
            <a:spLocks/>
          </p:cNvSpPr>
          <p:nvPr/>
        </p:nvSpPr>
        <p:spPr>
          <a:xfrm>
            <a:off x="5580112" y="2968352"/>
            <a:ext cx="18002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Tu as</a:t>
            </a:r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>
          <a:xfrm>
            <a:off x="5580112" y="3472408"/>
            <a:ext cx="18002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Il a</a:t>
            </a:r>
          </a:p>
        </p:txBody>
      </p: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5580112" y="3904456"/>
            <a:ext cx="2664296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Nous avons</a:t>
            </a:r>
          </a:p>
        </p:txBody>
      </p:sp>
      <p:sp>
        <p:nvSpPr>
          <p:cNvPr id="23" name="Espace réservé du contenu 2"/>
          <p:cNvSpPr txBox="1">
            <a:spLocks/>
          </p:cNvSpPr>
          <p:nvPr/>
        </p:nvSpPr>
        <p:spPr>
          <a:xfrm>
            <a:off x="5579091" y="4365104"/>
            <a:ext cx="2593309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Vous avez</a:t>
            </a:r>
          </a:p>
        </p:txBody>
      </p:sp>
      <p:sp>
        <p:nvSpPr>
          <p:cNvPr id="24" name="Espace réservé du contenu 2"/>
          <p:cNvSpPr txBox="1">
            <a:spLocks/>
          </p:cNvSpPr>
          <p:nvPr/>
        </p:nvSpPr>
        <p:spPr>
          <a:xfrm>
            <a:off x="5652120" y="4840560"/>
            <a:ext cx="2591559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Ils ont</a:t>
            </a:r>
          </a:p>
        </p:txBody>
      </p:sp>
      <p:sp>
        <p:nvSpPr>
          <p:cNvPr id="26" name="Titre 1"/>
          <p:cNvSpPr txBox="1">
            <a:spLocks/>
          </p:cNvSpPr>
          <p:nvPr/>
        </p:nvSpPr>
        <p:spPr>
          <a:xfrm>
            <a:off x="5918252" y="1498774"/>
            <a:ext cx="2376264" cy="1138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solidFill>
                  <a:srgbClr val="C00000"/>
                </a:solidFill>
                <a:latin typeface="Candy Round BTN" panose="020F0704020102040306" pitchFamily="34" charset="0"/>
              </a:rPr>
              <a:t>Avoir</a:t>
            </a:r>
            <a:endParaRPr lang="fr-FR" sz="2800" dirty="0">
              <a:solidFill>
                <a:srgbClr val="C00000"/>
              </a:solidFill>
              <a:latin typeface="Candy Round BTN" panose="020F0704020102040306" pitchFamily="34" charset="0"/>
            </a:endParaRPr>
          </a:p>
        </p:txBody>
      </p:sp>
      <p:sp>
        <p:nvSpPr>
          <p:cNvPr id="48" name="Titre 1"/>
          <p:cNvSpPr txBox="1">
            <a:spLocks/>
          </p:cNvSpPr>
          <p:nvPr/>
        </p:nvSpPr>
        <p:spPr>
          <a:xfrm>
            <a:off x="961256" y="116632"/>
            <a:ext cx="7427168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C00000"/>
                  </a:solidFill>
                </a:uFill>
                <a:latin typeface="Comic Sans MS" panose="030F0702030302020204" pitchFamily="66" charset="0"/>
              </a:rPr>
              <a:t>Le présent des auxiliaires</a:t>
            </a:r>
            <a:endParaRPr lang="fr-FR" sz="3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C00000"/>
                </a:solidFill>
              </a:uFill>
              <a:latin typeface="Comic Sans MS" panose="030F0702030302020204" pitchFamily="66" charset="0"/>
            </a:endParaRPr>
          </a:p>
        </p:txBody>
      </p:sp>
      <p:pic>
        <p:nvPicPr>
          <p:cNvPr id="49" name="Picture 4" descr="http://cycle3.lorca.free.fr/old/tbi/seyesjp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516" y="116632"/>
            <a:ext cx="67865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Titre 1"/>
          <p:cNvSpPr txBox="1">
            <a:spLocks/>
          </p:cNvSpPr>
          <p:nvPr/>
        </p:nvSpPr>
        <p:spPr>
          <a:xfrm>
            <a:off x="-36513" y="31406"/>
            <a:ext cx="1592559" cy="494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C00000"/>
                  </a:solidFill>
                </a:uFill>
                <a:latin typeface="Comic Sans MS" panose="030F0702030302020204" pitchFamily="66" charset="0"/>
              </a:rPr>
              <a:t>Conjugaison </a:t>
            </a:r>
            <a:r>
              <a:rPr lang="fr-FR" sz="1800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C00000"/>
                  </a:solidFill>
                </a:uFill>
                <a:latin typeface="Comic Sans MS" panose="030F0702030302020204" pitchFamily="66" charset="0"/>
              </a:rPr>
              <a:t>5</a:t>
            </a:r>
            <a:endParaRPr lang="fr-FR" sz="1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C00000"/>
                </a:solidFill>
              </a:uFill>
              <a:latin typeface="Comic Sans MS" panose="030F0702030302020204" pitchFamily="66" charset="0"/>
            </a:endParaRPr>
          </a:p>
        </p:txBody>
      </p:sp>
      <p:sp>
        <p:nvSpPr>
          <p:cNvPr id="52" name="Titre 1"/>
          <p:cNvSpPr txBox="1">
            <a:spLocks/>
          </p:cNvSpPr>
          <p:nvPr/>
        </p:nvSpPr>
        <p:spPr>
          <a:xfrm>
            <a:off x="-38016" y="764704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pic>
        <p:nvPicPr>
          <p:cNvPr id="54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17" y="485216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http://cdn.freebievectors.com/illustrations/7/w/wrong-cross-clip-art-2/preview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09" y="476672"/>
            <a:ext cx="152043" cy="20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487" y="1383214"/>
            <a:ext cx="323850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" name="Titre 1"/>
          <p:cNvSpPr txBox="1">
            <a:spLocks/>
          </p:cNvSpPr>
          <p:nvPr/>
        </p:nvSpPr>
        <p:spPr>
          <a:xfrm>
            <a:off x="1461352" y="180435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-38016" y="869811"/>
            <a:ext cx="90869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latin typeface="Comic Sans MS" panose="030F0702030302020204" pitchFamily="66" charset="0"/>
              </a:rPr>
              <a:t>Il existe aussi les deux auxiliaires</a:t>
            </a:r>
            <a:r>
              <a:rPr lang="fr-FR" sz="2400" dirty="0">
                <a:latin typeface="Comic Sans MS" panose="030F0702030302020204" pitchFamily="66" charset="0"/>
              </a:rPr>
              <a:t> </a:t>
            </a:r>
            <a:r>
              <a:rPr lang="fr-FR" sz="2400" dirty="0" smtClean="0">
                <a:latin typeface="Comic Sans MS" panose="030F0702030302020204" pitchFamily="66" charset="0"/>
              </a:rPr>
              <a:t>dont la conjugaison est importante car elle va servir aussi pour d’autres temps. 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63" name="Titre 1"/>
          <p:cNvSpPr txBox="1">
            <a:spLocks/>
          </p:cNvSpPr>
          <p:nvPr/>
        </p:nvSpPr>
        <p:spPr>
          <a:xfrm>
            <a:off x="-108260" y="1635795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latin typeface="Comic Sans MS" panose="030F0702030302020204" pitchFamily="66" charset="0"/>
              </a:rPr>
              <a:t>~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16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/>
      <p:bldP spid="9" grpId="0"/>
      <p:bldP spid="10" grpId="0"/>
      <p:bldP spid="11" grpId="0"/>
      <p:bldP spid="12" grpId="0"/>
      <p:bldP spid="19" grpId="0"/>
      <p:bldP spid="20" grpId="0"/>
      <p:bldP spid="21" grpId="0"/>
      <p:bldP spid="22" grpId="0"/>
      <p:bldP spid="23" grpId="0"/>
      <p:bldP spid="24" grpId="0"/>
      <p:bldP spid="26" grpId="0"/>
      <p:bldP spid="48" grpId="0"/>
      <p:bldP spid="51" grpId="0"/>
      <p:bldP spid="52" grpId="0"/>
      <p:bldP spid="61" grpId="0"/>
      <p:bldP spid="62" grpId="0"/>
      <p:bldP spid="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y Round BTN" panose="020F0704020102040306" pitchFamily="34" charset="0"/>
              </a:rPr>
              <a:t>On commence à s’entrainer. 10 secondes pour une réponse.</a:t>
            </a:r>
            <a:endParaRPr lang="fr-FR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y Round BTN" panose="020F0704020102040306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2746648" cy="604664"/>
          </a:xfrm>
        </p:spPr>
        <p:txBody>
          <a:bodyPr/>
          <a:lstStyle/>
          <a:p>
            <a:pPr marL="0" indent="0"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Avoir (vous)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  <a:sym typeface="Wingdings" panose="05000000000000000000" pitchFamily="2" charset="2"/>
              </a:rPr>
              <a:t>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033264" y="2204864"/>
            <a:ext cx="274664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Avoir (tu)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  <a:sym typeface="Wingdings" panose="05000000000000000000" pitchFamily="2" charset="2"/>
              </a:rPr>
              <a:t>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763688" y="2809528"/>
            <a:ext cx="274664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Être (vous)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  <a:sym typeface="Wingdings" panose="05000000000000000000" pitchFamily="2" charset="2"/>
              </a:rPr>
              <a:t>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3275856" y="3414192"/>
            <a:ext cx="274664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Être (Nous)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  <a:sym typeface="Wingdings" panose="05000000000000000000" pitchFamily="2" charset="2"/>
              </a:rPr>
              <a:t>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1753344" y="4029976"/>
            <a:ext cx="274664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Avoir (Ils)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  <a:sym typeface="Wingdings" panose="05000000000000000000" pitchFamily="2" charset="2"/>
              </a:rPr>
              <a:t>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1033264" y="4653136"/>
            <a:ext cx="274664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Être (ils)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  <a:sym typeface="Wingdings" panose="05000000000000000000" pitchFamily="2" charset="2"/>
              </a:rPr>
              <a:t>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6297" y="5272608"/>
            <a:ext cx="274664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Être (Il)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  <a:sym typeface="Wingdings" panose="05000000000000000000" pitchFamily="2" charset="2"/>
              </a:rPr>
              <a:t>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3059832" y="1539070"/>
            <a:ext cx="2016224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Vous avez</a:t>
            </a:r>
            <a:endParaRPr lang="fr-FR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3295327" y="2143734"/>
            <a:ext cx="2016224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Vous as</a:t>
            </a:r>
            <a:endParaRPr lang="fr-FR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4139952" y="2732618"/>
            <a:ext cx="2016224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Vous êtes</a:t>
            </a:r>
            <a:endParaRPr lang="fr-FR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5796136" y="3400400"/>
            <a:ext cx="2664296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Vous sommes</a:t>
            </a:r>
            <a:endParaRPr lang="fr-FR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4146928" y="4018856"/>
            <a:ext cx="2016224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Ils ont</a:t>
            </a:r>
            <a:endParaRPr lang="fr-FR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3059832" y="4581128"/>
            <a:ext cx="2016224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Ils sont</a:t>
            </a:r>
            <a:endParaRPr lang="fr-FR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1979712" y="5229200"/>
            <a:ext cx="2016224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Il est</a:t>
            </a:r>
            <a:endParaRPr lang="fr-FR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11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256</Words>
  <Application>Microsoft Office PowerPoint</Application>
  <PresentationFormat>Affichage à l'écran (4:3)</PresentationFormat>
  <Paragraphs>64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Le présent des auxiliaires</vt:lpstr>
      <vt:lpstr>Présentation PowerPoint</vt:lpstr>
      <vt:lpstr>être</vt:lpstr>
      <vt:lpstr>On commence à s’entrainer. 10 secondes pour une réponse.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Romain</dc:creator>
  <cp:lastModifiedBy>ECOLE</cp:lastModifiedBy>
  <cp:revision>23</cp:revision>
  <dcterms:created xsi:type="dcterms:W3CDTF">2014-09-17T12:53:19Z</dcterms:created>
  <dcterms:modified xsi:type="dcterms:W3CDTF">2014-12-04T13:13:05Z</dcterms:modified>
</cp:coreProperties>
</file>