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67" autoAdjust="0"/>
    <p:restoredTop sz="94660"/>
  </p:normalViewPr>
  <p:slideViewPr>
    <p:cSldViewPr>
      <p:cViewPr varScale="1">
        <p:scale>
          <a:sx n="65" d="100"/>
          <a:sy n="65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Multiplier par 9 ou 11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5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99075"/>
            <a:ext cx="85684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Avec les remplaçants, une équipe de handball est composée de 11 joueurs. Le tournoi de Gardignole a invité 14 équipes à se rencontrer.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y </a:t>
            </a:r>
            <a:r>
              <a:rPr lang="fr-FR" sz="4800" i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a-t-il</a:t>
            </a:r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 de joueurs invités à ce tournoi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20"/>
    </mc:Choice>
    <mc:Fallback>
      <p:transition spd="slow" advTm="42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620688"/>
            <a:ext cx="84609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Pour une livraison, des cahiers sont conditionnés dans des cartons de 9 kg. Une école reçoit 25 cartons de cahiers.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masse de cahiers cette école reçoit-elle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76"/>
    </mc:Choice>
    <mc:Fallback>
      <p:transition spd="slow" advTm="42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117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144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47984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352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8090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198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154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605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880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234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154 joueurs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225 kg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779637"/>
            <a:ext cx="85489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13 x 9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56"/>
    </mc:Choice>
    <mc:Fallback>
      <p:transition spd="slow" advTm="31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16 x 9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72"/>
    </mc:Choice>
    <mc:Fallback>
      <p:transition spd="slow" advTm="32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4936" y="1779637"/>
            <a:ext cx="85733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32 x 11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97"/>
    </mc:Choice>
    <mc:Fallback>
      <p:transition spd="slow" advTm="32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22 x 9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68"/>
    </mc:Choice>
    <mc:Fallback>
      <p:transition spd="slow" advTm="3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14 x 11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34"/>
    </mc:Choice>
    <mc:Fallback>
      <p:transition spd="slow" advTm="32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1832" y="1779637"/>
            <a:ext cx="85802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55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11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39"/>
    </mc:Choice>
    <mc:Fallback>
      <p:transition spd="slow" advTm="32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80 x 11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81"/>
    </mc:Choice>
    <mc:Fallback>
      <p:transition spd="slow" advTm="32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26 x 9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98"/>
    </mc:Choice>
    <mc:Fallback>
      <p:transition spd="slow" advTm="32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139</Words>
  <Application>Microsoft Office PowerPoint</Application>
  <PresentationFormat>Affichage à l'écran (4:3)</PresentationFormat>
  <Paragraphs>37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Multiplier par 9 ou 11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58</cp:revision>
  <dcterms:created xsi:type="dcterms:W3CDTF">2013-01-27T09:55:18Z</dcterms:created>
  <dcterms:modified xsi:type="dcterms:W3CDTF">2014-01-19T13:59:36Z</dcterms:modified>
</cp:coreProperties>
</file>