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2" r:id="rId9"/>
    <p:sldId id="265" r:id="rId10"/>
    <p:sldId id="261" r:id="rId11"/>
  </p:sldIdLst>
  <p:sldSz cx="9144000" cy="6858000" type="screen4x3"/>
  <p:notesSz cx="6858000" cy="9144000"/>
  <p:custDataLst>
    <p:tags r:id="rId12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923117-1554-455D-906A-251C165B968A}" type="datetimeFigureOut">
              <a:rPr lang="fr-FR" smtClean="0"/>
              <a:pPr/>
              <a:t>31/03/2013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153C3A1-5323-4C1E-A6E2-2624B8015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923117-1554-455D-906A-251C165B968A}" type="datetimeFigureOut">
              <a:rPr lang="fr-FR" smtClean="0"/>
              <a:pPr/>
              <a:t>31/03/2013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53C3A1-5323-4C1E-A6E2-2624B8015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2923117-1554-455D-906A-251C165B968A}" type="datetimeFigureOut">
              <a:rPr lang="fr-FR" smtClean="0"/>
              <a:pPr/>
              <a:t>31/03/2013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53C3A1-5323-4C1E-A6E2-2624B8015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923117-1554-455D-906A-251C165B968A}" type="datetimeFigureOut">
              <a:rPr lang="fr-FR" smtClean="0"/>
              <a:pPr/>
              <a:t>31/03/2013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53C3A1-5323-4C1E-A6E2-2624B8015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923117-1554-455D-906A-251C165B968A}" type="datetimeFigureOut">
              <a:rPr lang="fr-FR" smtClean="0"/>
              <a:pPr/>
              <a:t>31/03/2013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153C3A1-5323-4C1E-A6E2-2624B8015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923117-1554-455D-906A-251C165B968A}" type="datetimeFigureOut">
              <a:rPr lang="fr-FR" smtClean="0"/>
              <a:pPr/>
              <a:t>31/03/2013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53C3A1-5323-4C1E-A6E2-2624B8015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923117-1554-455D-906A-251C165B968A}" type="datetimeFigureOut">
              <a:rPr lang="fr-FR" smtClean="0"/>
              <a:pPr/>
              <a:t>31/03/2013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53C3A1-5323-4C1E-A6E2-2624B8015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923117-1554-455D-906A-251C165B968A}" type="datetimeFigureOut">
              <a:rPr lang="fr-FR" smtClean="0"/>
              <a:pPr/>
              <a:t>31/03/2013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53C3A1-5323-4C1E-A6E2-2624B8015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923117-1554-455D-906A-251C165B968A}" type="datetimeFigureOut">
              <a:rPr lang="fr-FR" smtClean="0"/>
              <a:pPr/>
              <a:t>31/03/2013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53C3A1-5323-4C1E-A6E2-2624B8015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923117-1554-455D-906A-251C165B968A}" type="datetimeFigureOut">
              <a:rPr lang="fr-FR" smtClean="0"/>
              <a:pPr/>
              <a:t>31/03/2013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53C3A1-5323-4C1E-A6E2-2624B8015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923117-1554-455D-906A-251C165B968A}" type="datetimeFigureOut">
              <a:rPr lang="fr-FR" smtClean="0"/>
              <a:pPr/>
              <a:t>31/03/2013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53C3A1-5323-4C1E-A6E2-2624B8015E6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2923117-1554-455D-906A-251C165B968A}" type="datetimeFigureOut">
              <a:rPr lang="fr-FR" smtClean="0"/>
              <a:pPr/>
              <a:t>31/03/2013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153C3A1-5323-4C1E-A6E2-2624B8015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11760" y="620688"/>
            <a:ext cx="5105400" cy="2868168"/>
          </a:xfrm>
        </p:spPr>
        <p:txBody>
          <a:bodyPr/>
          <a:lstStyle/>
          <a:p>
            <a:r>
              <a:rPr lang="fr-FR" b="0" dirty="0" smtClean="0"/>
              <a:t>Dieu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sz="4800" dirty="0" smtClean="0"/>
              <a:t>tout puissant</a:t>
            </a:r>
            <a:endParaRPr lang="fr-FR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5733256"/>
            <a:ext cx="7376864" cy="697632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© 1953 STUART K. HINE/KINGSWAY THANKYOU MUSIC/LTC </a:t>
            </a:r>
            <a:br>
              <a:rPr lang="fr-FR" dirty="0" smtClean="0"/>
            </a:br>
            <a:r>
              <a:rPr lang="fr-FR" dirty="0" err="1" smtClean="0"/>
              <a:t>Adm</a:t>
            </a:r>
            <a:r>
              <a:rPr lang="fr-FR" dirty="0" smtClean="0"/>
              <a:t>. </a:t>
            </a:r>
            <a:r>
              <a:rPr lang="fr-FR" dirty="0" err="1" smtClean="0"/>
              <a:t>pr</a:t>
            </a:r>
            <a:r>
              <a:rPr lang="fr-FR" dirty="0" smtClean="0"/>
              <a:t> la langue française, LTC/16 av. de la République, 94000 CRÉTEIL, FRANCE © Traduction 1986 FOI ET VICTOIRE/LTC/TRAD 16, avenue de la République, 94000 CRÉTEIL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Quand mon Sauveur, éclatant de lumière,</a:t>
            </a:r>
          </a:p>
          <a:p>
            <a:pPr>
              <a:buNone/>
            </a:pPr>
            <a:r>
              <a:rPr lang="fr-FR" dirty="0" smtClean="0"/>
              <a:t>	Se lèvera de son trône éternel,</a:t>
            </a:r>
          </a:p>
          <a:p>
            <a:r>
              <a:rPr lang="fr-FR" dirty="0" smtClean="0"/>
              <a:t>Et que, laissant les douleurs de la terre,</a:t>
            </a:r>
          </a:p>
          <a:p>
            <a:pPr>
              <a:buNone/>
            </a:pPr>
            <a:r>
              <a:rPr lang="fr-FR" smtClean="0"/>
              <a:t>	Je </a:t>
            </a:r>
            <a:r>
              <a:rPr lang="fr-FR" dirty="0" smtClean="0"/>
              <a:t>pourrai voir les splendeurs de ton ciel.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c8.alamy.com/comp/8/%7BE1E44454-3B76-4CEE-82C0-2F2C29391827%7D/AY220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068960"/>
            <a:ext cx="4824536" cy="3377176"/>
          </a:xfrm>
          <a:prstGeom prst="rect">
            <a:avLst/>
          </a:prstGeom>
          <a:noFill/>
        </p:spPr>
      </p:pic>
      <p:pic>
        <p:nvPicPr>
          <p:cNvPr id="18436" name="Picture 4" descr="http://c8.alamy.com/comp/8/%7B1F3CD804-A4BB-4E10-BB67-921488BA7CEB%7D/APYJ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140968"/>
            <a:ext cx="4680520" cy="3247112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9416"/>
            <a:ext cx="8686800" cy="484632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Dieu tout-puissant, quand mon cœur considère</a:t>
            </a:r>
          </a:p>
          <a:p>
            <a:pPr>
              <a:buNone/>
            </a:pPr>
            <a:r>
              <a:rPr lang="fr-FR" b="1" dirty="0" smtClean="0">
                <a:solidFill>
                  <a:srgbClr val="0070C0"/>
                </a:solidFill>
              </a:rPr>
              <a:t>	Tout l'univers créé par ton pouvoir :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Le ciel d'azur, les éclairs, le tonnerre,</a:t>
            </a:r>
          </a:p>
          <a:p>
            <a:pPr>
              <a:buNone/>
            </a:pPr>
            <a:r>
              <a:rPr lang="fr-FR" b="1" dirty="0" smtClean="0">
                <a:solidFill>
                  <a:srgbClr val="0070C0"/>
                </a:solidFill>
              </a:rPr>
              <a:t>	Le clair matin ou les ombres du soir.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4.bp.blogspot.com/_ui0xfmTKcY4/TMmgjIW4IJI/AAAAAAAAALs/j2YhGRt55FQ/s1600/boy-worshipping1.jpg"/>
          <p:cNvPicPr>
            <a:picLocks noChangeAspect="1" noChangeArrowheads="1"/>
          </p:cNvPicPr>
          <p:nvPr/>
        </p:nvPicPr>
        <p:blipFill>
          <a:blip r:embed="rId2" cstate="print">
            <a:lum bright="-4000"/>
          </a:blip>
          <a:srcRect/>
          <a:stretch>
            <a:fillRect/>
          </a:stretch>
        </p:blipFill>
        <p:spPr bwMode="auto">
          <a:xfrm>
            <a:off x="1" y="0"/>
            <a:ext cx="9143999" cy="6064623"/>
          </a:xfrm>
          <a:prstGeom prst="rect">
            <a:avLst/>
          </a:prstGeom>
          <a:noFill/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r>
              <a:rPr lang="fr-FR" b="1" i="1" u="sng" dirty="0" err="1" smtClean="0"/>
              <a:t>Choeur</a:t>
            </a:r>
            <a:endParaRPr lang="fr-FR" b="1" i="1" u="sng" dirty="0" smtClean="0"/>
          </a:p>
          <a:p>
            <a:r>
              <a:rPr lang="fr-FR" dirty="0" smtClean="0">
                <a:solidFill>
                  <a:schemeClr val="bg1"/>
                </a:solidFill>
              </a:rPr>
              <a:t>De tout mon être alors s'élève un chant :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Dieu tout-puissant, que tu es grand !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De tout mon être alors s'élève un chant :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Dieu tout-puissant, que tu es grand !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  Child Grass Hills Walking Nature Forest wallpapers"/>
          <p:cNvPicPr>
            <a:picLocks noChangeAspect="1" noChangeArrowheads="1"/>
          </p:cNvPicPr>
          <p:nvPr/>
        </p:nvPicPr>
        <p:blipFill>
          <a:blip r:embed="rId2" cstate="print">
            <a:lum bright="-17000" contrast="-3000"/>
          </a:blip>
          <a:srcRect/>
          <a:stretch>
            <a:fillRect/>
          </a:stretch>
        </p:blipFill>
        <p:spPr bwMode="auto">
          <a:xfrm>
            <a:off x="-1" y="692696"/>
            <a:ext cx="8646897" cy="576064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9416"/>
            <a:ext cx="8147248" cy="4846320"/>
          </a:xfrm>
        </p:spPr>
        <p:txBody>
          <a:bodyPr>
            <a:normAutofit/>
          </a:bodyPr>
          <a:lstStyle/>
          <a:p>
            <a:endParaRPr lang="fr-FR" dirty="0" smtClean="0">
              <a:solidFill>
                <a:schemeClr val="bg1"/>
              </a:solidFill>
            </a:endParaRPr>
          </a:p>
          <a:p>
            <a:endParaRPr lang="fr-FR" dirty="0" smtClean="0">
              <a:solidFill>
                <a:schemeClr val="bg1"/>
              </a:solidFill>
            </a:endParaRPr>
          </a:p>
          <a:p>
            <a:endParaRPr lang="fr-FR" dirty="0" smtClean="0">
              <a:solidFill>
                <a:schemeClr val="bg1"/>
              </a:solidFill>
            </a:endParaRPr>
          </a:p>
          <a:p>
            <a:endParaRPr lang="fr-F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FR" dirty="0" smtClean="0">
              <a:solidFill>
                <a:schemeClr val="bg1"/>
              </a:solidFill>
            </a:endParaRPr>
          </a:p>
          <a:p>
            <a:r>
              <a:rPr lang="fr-FR" b="1" dirty="0" smtClean="0">
                <a:solidFill>
                  <a:schemeClr val="bg1"/>
                </a:solidFill>
              </a:rPr>
              <a:t>Quand par les bois ou la forêt profonde</a:t>
            </a:r>
          </a:p>
          <a:p>
            <a:pPr>
              <a:buNone/>
            </a:pPr>
            <a:r>
              <a:rPr lang="fr-FR" b="1" dirty="0" smtClean="0">
                <a:solidFill>
                  <a:schemeClr val="bg1"/>
                </a:solidFill>
              </a:rPr>
              <a:t>	J'erre et j'entends tous les oiseaux chanter,</a:t>
            </a:r>
          </a:p>
          <a:p>
            <a:r>
              <a:rPr lang="fr-FR" b="1" dirty="0" smtClean="0">
                <a:solidFill>
                  <a:schemeClr val="bg1"/>
                </a:solidFill>
              </a:rPr>
              <a:t>Quand sur les monts la source avec son onde</a:t>
            </a:r>
          </a:p>
          <a:p>
            <a:pPr>
              <a:buNone/>
            </a:pPr>
            <a:r>
              <a:rPr lang="fr-FR" b="1" dirty="0" smtClean="0">
                <a:solidFill>
                  <a:schemeClr val="bg1"/>
                </a:solidFill>
              </a:rPr>
              <a:t>	Livre au zéphyr son chant doux et léger.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4.bp.blogspot.com/_ui0xfmTKcY4/TMmgjIW4IJI/AAAAAAAAALs/j2YhGRt55FQ/s1600/boy-worshipping1.jpg"/>
          <p:cNvPicPr>
            <a:picLocks noChangeAspect="1" noChangeArrowheads="1"/>
          </p:cNvPicPr>
          <p:nvPr/>
        </p:nvPicPr>
        <p:blipFill>
          <a:blip r:embed="rId2" cstate="print">
            <a:lum bright="-4000"/>
          </a:blip>
          <a:srcRect/>
          <a:stretch>
            <a:fillRect/>
          </a:stretch>
        </p:blipFill>
        <p:spPr bwMode="auto">
          <a:xfrm>
            <a:off x="1" y="0"/>
            <a:ext cx="9143999" cy="6064623"/>
          </a:xfrm>
          <a:prstGeom prst="rect">
            <a:avLst/>
          </a:prstGeom>
          <a:noFill/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r>
              <a:rPr lang="fr-FR" b="1" i="1" u="sng" dirty="0" err="1" smtClean="0"/>
              <a:t>Choeur</a:t>
            </a:r>
            <a:endParaRPr lang="fr-FR" b="1" i="1" u="sng" dirty="0" smtClean="0"/>
          </a:p>
          <a:p>
            <a:r>
              <a:rPr lang="fr-FR" dirty="0" smtClean="0">
                <a:solidFill>
                  <a:schemeClr val="bg1"/>
                </a:solidFill>
              </a:rPr>
              <a:t>De tout mon être alors s'élève un chant :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Dieu tout-puissant, que tu es grand !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De tout mon être alors s'élève un chant :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Dieu tout-puissant, que tu es grand !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newcreationschapel.org/site/wp-content/uploads/2012/09/young-girl-thinking-about-g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9202622" cy="5112568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r>
              <a:rPr lang="fr-FR" b="1" dirty="0" smtClean="0">
                <a:solidFill>
                  <a:schemeClr val="bg1"/>
                </a:solidFill>
              </a:rPr>
              <a:t>Mais quand je songe, ô sublime mystère !</a:t>
            </a:r>
          </a:p>
          <a:p>
            <a:pPr>
              <a:buNone/>
            </a:pPr>
            <a:r>
              <a:rPr lang="fr-FR" b="1" dirty="0" smtClean="0">
                <a:solidFill>
                  <a:schemeClr val="bg1"/>
                </a:solidFill>
              </a:rPr>
              <a:t>	Qu'un Dieu si grand a pu penser à moi,</a:t>
            </a:r>
          </a:p>
          <a:p>
            <a:r>
              <a:rPr lang="fr-FR" b="1" dirty="0" smtClean="0">
                <a:solidFill>
                  <a:schemeClr val="bg1"/>
                </a:solidFill>
              </a:rPr>
              <a:t>Que son cher Fils est devenu mon frère</a:t>
            </a:r>
          </a:p>
          <a:p>
            <a:pPr>
              <a:buNone/>
            </a:pPr>
            <a:r>
              <a:rPr lang="fr-FR" b="1" dirty="0" smtClean="0">
                <a:solidFill>
                  <a:schemeClr val="bg1"/>
                </a:solidFill>
              </a:rPr>
              <a:t>	Et que je suis héritier du grand Roi.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4.bp.blogspot.com/_ui0xfmTKcY4/TMmgjIW4IJI/AAAAAAAAALs/j2YhGRt55FQ/s1600/boy-worshipping1.jpg"/>
          <p:cNvPicPr>
            <a:picLocks noChangeAspect="1" noChangeArrowheads="1"/>
          </p:cNvPicPr>
          <p:nvPr/>
        </p:nvPicPr>
        <p:blipFill>
          <a:blip r:embed="rId2" cstate="print">
            <a:lum bright="-4000"/>
          </a:blip>
          <a:srcRect/>
          <a:stretch>
            <a:fillRect/>
          </a:stretch>
        </p:blipFill>
        <p:spPr bwMode="auto">
          <a:xfrm>
            <a:off x="1" y="0"/>
            <a:ext cx="9143999" cy="6064623"/>
          </a:xfrm>
          <a:prstGeom prst="rect">
            <a:avLst/>
          </a:prstGeom>
          <a:noFill/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r>
              <a:rPr lang="fr-FR" b="1" i="1" u="sng" dirty="0" err="1" smtClean="0"/>
              <a:t>Choeur</a:t>
            </a:r>
            <a:endParaRPr lang="fr-FR" b="1" i="1" u="sng" dirty="0" smtClean="0"/>
          </a:p>
          <a:p>
            <a:r>
              <a:rPr lang="fr-FR" dirty="0" smtClean="0">
                <a:solidFill>
                  <a:schemeClr val="bg1"/>
                </a:solidFill>
              </a:rPr>
              <a:t>De tout mon être alors s'élève un chant :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Dieu tout-puissant, que tu es grand !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De tout mon être alors s'élève un chant :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Dieu tout-puissant, que tu es grand !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Tu créas l'arbre et le buisson d'épines</a:t>
            </a:r>
          </a:p>
          <a:p>
            <a:pPr>
              <a:buNone/>
            </a:pPr>
            <a:r>
              <a:rPr lang="fr-FR" dirty="0" smtClean="0"/>
              <a:t>	Pour la couronne et le bois de la croix ;</a:t>
            </a:r>
          </a:p>
          <a:p>
            <a:r>
              <a:rPr lang="fr-FR" dirty="0" smtClean="0"/>
              <a:t>Car ta pensée éternelle et divine,</a:t>
            </a:r>
          </a:p>
          <a:p>
            <a:pPr>
              <a:buNone/>
            </a:pPr>
            <a:r>
              <a:rPr lang="fr-FR" dirty="0" smtClean="0"/>
              <a:t>	C'était d'offrir Jésus ton Fils pour moi.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4.bp.blogspot.com/_ui0xfmTKcY4/TMmgjIW4IJI/AAAAAAAAALs/j2YhGRt55FQ/s1600/boy-worshipping1.jpg"/>
          <p:cNvPicPr>
            <a:picLocks noChangeAspect="1" noChangeArrowheads="1"/>
          </p:cNvPicPr>
          <p:nvPr/>
        </p:nvPicPr>
        <p:blipFill>
          <a:blip r:embed="rId2" cstate="print">
            <a:lum bright="-4000"/>
          </a:blip>
          <a:srcRect/>
          <a:stretch>
            <a:fillRect/>
          </a:stretch>
        </p:blipFill>
        <p:spPr bwMode="auto">
          <a:xfrm>
            <a:off x="1" y="0"/>
            <a:ext cx="9143999" cy="6064623"/>
          </a:xfrm>
          <a:prstGeom prst="rect">
            <a:avLst/>
          </a:prstGeom>
          <a:noFill/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endParaRPr lang="fr-FR" b="1" i="1" u="sng" dirty="0" smtClean="0"/>
          </a:p>
          <a:p>
            <a:pPr>
              <a:buNone/>
            </a:pPr>
            <a:r>
              <a:rPr lang="fr-FR" b="1" i="1" u="sng" dirty="0" err="1" smtClean="0"/>
              <a:t>Choeur</a:t>
            </a:r>
            <a:endParaRPr lang="fr-FR" b="1" i="1" u="sng" dirty="0" smtClean="0"/>
          </a:p>
          <a:p>
            <a:r>
              <a:rPr lang="fr-FR" dirty="0" smtClean="0">
                <a:solidFill>
                  <a:schemeClr val="bg1"/>
                </a:solidFill>
              </a:rPr>
              <a:t>De tout mon être alors s'élève un chant :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Dieu tout-puissant, que tu es grand !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De tout mon être alors s'élève un chant :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</a:rPr>
              <a:t>	Dieu tout-puissant, que tu es grand !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2d24edec78129737c506030eaba8f70bb103a5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92</TotalTime>
  <Words>88</Words>
  <Application>Microsoft Office PowerPoint</Application>
  <PresentationFormat>Affichage à l'écran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Opulent</vt:lpstr>
      <vt:lpstr>Dieu  tout puissant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Dieu tout puissant</dc:title>
  <dc:creator>J-Pierre</dc:creator>
  <cp:lastModifiedBy>nadia</cp:lastModifiedBy>
  <cp:revision>6</cp:revision>
  <dcterms:created xsi:type="dcterms:W3CDTF">2013-03-29T22:44:11Z</dcterms:created>
  <dcterms:modified xsi:type="dcterms:W3CDTF">2013-03-31T08:34:05Z</dcterms:modified>
</cp:coreProperties>
</file>