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8" r:id="rId6"/>
    <p:sldId id="260" r:id="rId7"/>
    <p:sldId id="263" r:id="rId8"/>
    <p:sldId id="264" r:id="rId9"/>
    <p:sldId id="265" r:id="rId10"/>
    <p:sldId id="266" r:id="rId11"/>
    <p:sldId id="267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9" r:id="rId22"/>
    <p:sldId id="278" r:id="rId23"/>
    <p:sldId id="279" r:id="rId24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22/09/2019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09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22/09/2019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35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22/09/2019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15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22/09/2019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8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22/09/2019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6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22/09/2019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35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22/09/2019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26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22/09/2019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22/09/2019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73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22/09/2019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59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1AD-49C5-4070-A9FA-EC680134C322}" type="datetimeFigureOut">
              <a:rPr lang="fr-FR" smtClean="0"/>
              <a:t>22/09/2019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56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71AD-49C5-4070-A9FA-EC680134C322}" type="datetimeFigureOut">
              <a:rPr lang="fr-FR" smtClean="0"/>
              <a:t>22/09/2019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ED73-CF0B-43AF-83E8-8676727E0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51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18B15D8-BF27-4832-A381-4FBDFD1D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845" y="348737"/>
            <a:ext cx="7614617" cy="6160526"/>
          </a:xfrm>
          <a:prstGeom prst="rect">
            <a:avLst/>
          </a:prstGeom>
        </p:spPr>
      </p:pic>
      <p:grpSp>
        <p:nvGrpSpPr>
          <p:cNvPr id="9" name="Groupe 20">
            <a:extLst>
              <a:ext uri="{FF2B5EF4-FFF2-40B4-BE49-F238E27FC236}">
                <a16:creationId xmlns:a16="http://schemas.microsoft.com/office/drawing/2014/main" id="{48107345-EFF0-43BD-8314-1122D6981380}"/>
              </a:ext>
            </a:extLst>
          </p:cNvPr>
          <p:cNvGrpSpPr/>
          <p:nvPr/>
        </p:nvGrpSpPr>
        <p:grpSpPr>
          <a:xfrm>
            <a:off x="132522" y="175388"/>
            <a:ext cx="1906621" cy="1115358"/>
            <a:chOff x="128464" y="114101"/>
            <a:chExt cx="1906621" cy="11153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81FEEA-4D3A-4C80-A9E0-EAA1CB447EA0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A58EA0-C369-48AA-A113-6EFC6EC8D834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rgbClr val="F4EA66"/>
            </a:solidFill>
            <a:ln>
              <a:solidFill>
                <a:srgbClr val="F4EA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9C29567-1EC0-4561-987A-A856EC006529}"/>
                </a:ext>
              </a:extLst>
            </p:cNvPr>
            <p:cNvSpPr txBox="1"/>
            <p:nvPr/>
          </p:nvSpPr>
          <p:spPr>
            <a:xfrm>
              <a:off x="272480" y="260648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C000"/>
                  </a:solidFill>
                  <a:latin typeface="KG Primary Whimsy" pitchFamily="2" charset="0"/>
                </a:rPr>
                <a:t>Entrée dans la notion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E2416B-6C53-4E22-89C4-D4C0AE709746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54583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30">
            <a:extLst>
              <a:ext uri="{FF2B5EF4-FFF2-40B4-BE49-F238E27FC236}">
                <a16:creationId xmlns:a16="http://schemas.microsoft.com/office/drawing/2014/main" id="{663B9E18-3E3F-4562-99C1-FB0B2D86EE66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E65669-FB95-4B42-B45F-F0EBBEE1CEE3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172492-7DC3-4EB4-BC1B-964668CADE21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14AD54C-A822-4025-AAA7-E30481B54BB3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D3729-4469-4714-9FDE-A2738723BFBB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407E257D-B492-4CC7-B43D-E38B897D4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7335"/>
            <a:ext cx="9906000" cy="29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30">
            <a:extLst>
              <a:ext uri="{FF2B5EF4-FFF2-40B4-BE49-F238E27FC236}">
                <a16:creationId xmlns:a16="http://schemas.microsoft.com/office/drawing/2014/main" id="{663B9E18-3E3F-4562-99C1-FB0B2D86EE66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E65669-FB95-4B42-B45F-F0EBBEE1CEE3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172492-7DC3-4EB4-BC1B-964668CADE21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14AD54C-A822-4025-AAA7-E30481B54BB3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D3729-4469-4714-9FDE-A2738723BFBB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0CD24874-7E81-43B9-9403-D2AD83681E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85"/>
          <a:stretch/>
        </p:blipFill>
        <p:spPr>
          <a:xfrm>
            <a:off x="0" y="1529576"/>
            <a:ext cx="9727096" cy="499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3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54641D1-2475-4586-BA93-B5C155A42D9E}"/>
              </a:ext>
            </a:extLst>
          </p:cNvPr>
          <p:cNvGrpSpPr/>
          <p:nvPr/>
        </p:nvGrpSpPr>
        <p:grpSpPr>
          <a:xfrm>
            <a:off x="130292" y="225747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DDF7B-44AE-413D-9252-90086A2BC5BC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E895A3-ADFB-4DA7-8082-24A500ABA53B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5E55C0D-8139-4D3D-8A33-69F1CD8DC8AF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379450-9327-4E8B-9BF6-CEFDC41A8743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27B64250-D8C9-4A0B-9761-9D79174C6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59" y="1806472"/>
            <a:ext cx="6510028" cy="22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0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54641D1-2475-4586-BA93-B5C155A42D9E}"/>
              </a:ext>
            </a:extLst>
          </p:cNvPr>
          <p:cNvGrpSpPr/>
          <p:nvPr/>
        </p:nvGrpSpPr>
        <p:grpSpPr>
          <a:xfrm>
            <a:off x="130292" y="225747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DDF7B-44AE-413D-9252-90086A2BC5BC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E895A3-ADFB-4DA7-8082-24A500ABA53B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5E55C0D-8139-4D3D-8A33-69F1CD8DC8AF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379450-9327-4E8B-9BF6-CEFDC41A8743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4FEED694-FB8E-44AE-81CF-0410CCC0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92" y="2178947"/>
            <a:ext cx="6541893" cy="227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7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54641D1-2475-4586-BA93-B5C155A42D9E}"/>
              </a:ext>
            </a:extLst>
          </p:cNvPr>
          <p:cNvGrpSpPr/>
          <p:nvPr/>
        </p:nvGrpSpPr>
        <p:grpSpPr>
          <a:xfrm>
            <a:off x="130292" y="225747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DDF7B-44AE-413D-9252-90086A2BC5BC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E895A3-ADFB-4DA7-8082-24A500ABA53B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5E55C0D-8139-4D3D-8A33-69F1CD8DC8AF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379450-9327-4E8B-9BF6-CEFDC41A8743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4263C17C-58DD-4F30-B1DF-3A31CBD8F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95" y="1942064"/>
            <a:ext cx="6676610" cy="23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24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54641D1-2475-4586-BA93-B5C155A42D9E}"/>
              </a:ext>
            </a:extLst>
          </p:cNvPr>
          <p:cNvGrpSpPr/>
          <p:nvPr/>
        </p:nvGrpSpPr>
        <p:grpSpPr>
          <a:xfrm>
            <a:off x="130292" y="225747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DDF7B-44AE-413D-9252-90086A2BC5BC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E895A3-ADFB-4DA7-8082-24A500ABA53B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5E55C0D-8139-4D3D-8A33-69F1CD8DC8AF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379450-9327-4E8B-9BF6-CEFDC41A8743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A10F9654-8292-4D51-A330-02820B394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58" y="1961114"/>
            <a:ext cx="7268284" cy="255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11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54641D1-2475-4586-BA93-B5C155A42D9E}"/>
              </a:ext>
            </a:extLst>
          </p:cNvPr>
          <p:cNvGrpSpPr/>
          <p:nvPr/>
        </p:nvGrpSpPr>
        <p:grpSpPr>
          <a:xfrm>
            <a:off x="130292" y="225747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DDF7B-44AE-413D-9252-90086A2BC5BC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E895A3-ADFB-4DA7-8082-24A500ABA53B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5E55C0D-8139-4D3D-8A33-69F1CD8DC8AF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379450-9327-4E8B-9BF6-CEFDC41A8743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265D8400-6EA8-408B-9AC8-C92D9788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057" y="1961322"/>
            <a:ext cx="6759326" cy="234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08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54641D1-2475-4586-BA93-B5C155A42D9E}"/>
              </a:ext>
            </a:extLst>
          </p:cNvPr>
          <p:cNvGrpSpPr/>
          <p:nvPr/>
        </p:nvGrpSpPr>
        <p:grpSpPr>
          <a:xfrm>
            <a:off x="130292" y="225747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DDF7B-44AE-413D-9252-90086A2BC5BC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E895A3-ADFB-4DA7-8082-24A500ABA53B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5E55C0D-8139-4D3D-8A33-69F1CD8DC8AF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379450-9327-4E8B-9BF6-CEFDC41A8743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2BD2D092-C463-47B3-A4E4-D32137B36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91" y="1895061"/>
            <a:ext cx="7113618" cy="24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3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54641D1-2475-4586-BA93-B5C155A42D9E}"/>
              </a:ext>
            </a:extLst>
          </p:cNvPr>
          <p:cNvGrpSpPr/>
          <p:nvPr/>
        </p:nvGrpSpPr>
        <p:grpSpPr>
          <a:xfrm>
            <a:off x="130292" y="225747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DDF7B-44AE-413D-9252-90086A2BC5BC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E895A3-ADFB-4DA7-8082-24A500ABA53B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5E55C0D-8139-4D3D-8A33-69F1CD8DC8AF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379450-9327-4E8B-9BF6-CEFDC41A8743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1593093D-692F-457E-8F1F-B8B69EBC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92" y="1948071"/>
            <a:ext cx="6578816" cy="22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8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54641D1-2475-4586-BA93-B5C155A42D9E}"/>
              </a:ext>
            </a:extLst>
          </p:cNvPr>
          <p:cNvGrpSpPr/>
          <p:nvPr/>
        </p:nvGrpSpPr>
        <p:grpSpPr>
          <a:xfrm>
            <a:off x="130292" y="225747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DDF7B-44AE-413D-9252-90086A2BC5BC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E895A3-ADFB-4DA7-8082-24A500ABA53B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5E55C0D-8139-4D3D-8A33-69F1CD8DC8AF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379450-9327-4E8B-9BF6-CEFDC41A8743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9DE9BBCA-79FA-457D-85B3-427DB41AB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648" y="1908313"/>
            <a:ext cx="6810200" cy="25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2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15">
            <a:extLst>
              <a:ext uri="{FF2B5EF4-FFF2-40B4-BE49-F238E27FC236}">
                <a16:creationId xmlns:a16="http://schemas.microsoft.com/office/drawing/2014/main" id="{ED469D0D-3138-44E0-8ABE-256BB169A7F9}"/>
              </a:ext>
            </a:extLst>
          </p:cNvPr>
          <p:cNvGrpSpPr/>
          <p:nvPr/>
        </p:nvGrpSpPr>
        <p:grpSpPr>
          <a:xfrm>
            <a:off x="117106" y="162136"/>
            <a:ext cx="1906621" cy="1115358"/>
            <a:chOff x="128464" y="114101"/>
            <a:chExt cx="1906621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25B33C-44C9-4EE7-8EA9-63D84BD77BD2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7ED73D-FBC3-45B9-9A99-9F08304C6D4A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C06D9B8-E7EE-40FA-B432-3AE6B417EA66}"/>
                </a:ext>
              </a:extLst>
            </p:cNvPr>
            <p:cNvSpPr txBox="1"/>
            <p:nvPr/>
          </p:nvSpPr>
          <p:spPr>
            <a:xfrm>
              <a:off x="264704" y="492641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6">
                      <a:lumMod val="50000"/>
                    </a:schemeClr>
                  </a:solidFill>
                  <a:latin typeface="KG Primary Whimsy" pitchFamily="2" charset="0"/>
                </a:rPr>
                <a:t>manipulation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A8112A-516B-4910-AFD0-E2AC788DDE8B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955E3136-55D6-45A5-9DC8-9241BC825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1172779"/>
            <a:ext cx="5668825" cy="505833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C93354E-D8F9-46FE-BB29-B6287B5C7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741" y="326304"/>
            <a:ext cx="7039923" cy="6011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CA551FE-C9C3-4807-982B-86078074D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81" y="1580237"/>
            <a:ext cx="16859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01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54641D1-2475-4586-BA93-B5C155A42D9E}"/>
              </a:ext>
            </a:extLst>
          </p:cNvPr>
          <p:cNvGrpSpPr/>
          <p:nvPr/>
        </p:nvGrpSpPr>
        <p:grpSpPr>
          <a:xfrm>
            <a:off x="130292" y="225747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DDF7B-44AE-413D-9252-90086A2BC5BC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E895A3-ADFB-4DA7-8082-24A500ABA53B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5E55C0D-8139-4D3D-8A33-69F1CD8DC8AF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379450-9327-4E8B-9BF6-CEFDC41A8743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DE9635AF-DB57-405B-8EAC-D9DF0DF15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92" y="1948070"/>
            <a:ext cx="7685316" cy="276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8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54641D1-2475-4586-BA93-B5C155A42D9E}"/>
              </a:ext>
            </a:extLst>
          </p:cNvPr>
          <p:cNvGrpSpPr/>
          <p:nvPr/>
        </p:nvGrpSpPr>
        <p:grpSpPr>
          <a:xfrm>
            <a:off x="130292" y="225747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DDF7B-44AE-413D-9252-90086A2BC5BC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E895A3-ADFB-4DA7-8082-24A500ABA53B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5E55C0D-8139-4D3D-8A33-69F1CD8DC8AF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379450-9327-4E8B-9BF6-CEFDC41A8743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11FE9C2D-CCA2-40AE-BC6F-048E05A61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178" y="2372140"/>
            <a:ext cx="7834623" cy="271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42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54641D1-2475-4586-BA93-B5C155A42D9E}"/>
              </a:ext>
            </a:extLst>
          </p:cNvPr>
          <p:cNvGrpSpPr/>
          <p:nvPr/>
        </p:nvGrpSpPr>
        <p:grpSpPr>
          <a:xfrm>
            <a:off x="130292" y="225747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DDF7B-44AE-413D-9252-90086A2BC5BC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E895A3-ADFB-4DA7-8082-24A500ABA53B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5E55C0D-8139-4D3D-8A33-69F1CD8DC8AF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379450-9327-4E8B-9BF6-CEFDC41A8743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ABAFC3B4-69D1-4590-947A-B3760C9C2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62" y="1908313"/>
            <a:ext cx="7126275" cy="255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27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54641D1-2475-4586-BA93-B5C155A42D9E}"/>
              </a:ext>
            </a:extLst>
          </p:cNvPr>
          <p:cNvGrpSpPr/>
          <p:nvPr/>
        </p:nvGrpSpPr>
        <p:grpSpPr>
          <a:xfrm>
            <a:off x="130292" y="225747"/>
            <a:ext cx="1906621" cy="1115358"/>
            <a:chOff x="9243931" y="358268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DDF7B-44AE-413D-9252-90086A2BC5BC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E895A3-ADFB-4DA7-8082-24A500ABA53B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5E55C0D-8139-4D3D-8A33-69F1CD8DC8AF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379450-9327-4E8B-9BF6-CEFDC41A8743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2D00CC70-7806-4F0A-BAC4-DC77F6C0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57" y="1791613"/>
            <a:ext cx="7917286" cy="27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5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25">
            <a:extLst>
              <a:ext uri="{FF2B5EF4-FFF2-40B4-BE49-F238E27FC236}">
                <a16:creationId xmlns:a16="http://schemas.microsoft.com/office/drawing/2014/main" id="{BE778099-32D7-47AE-B27B-C3C218E696C6}"/>
              </a:ext>
            </a:extLst>
          </p:cNvPr>
          <p:cNvGrpSpPr/>
          <p:nvPr/>
        </p:nvGrpSpPr>
        <p:grpSpPr>
          <a:xfrm>
            <a:off x="143746" y="148884"/>
            <a:ext cx="1906621" cy="1115358"/>
            <a:chOff x="128464" y="114101"/>
            <a:chExt cx="1906621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DED0FF-0F5A-4022-BF9D-B2BA92C2AA02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B90E0D-6540-43EB-A296-1CACE326AD97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3745444-3823-4CE6-B105-45AEDDB57EEF}"/>
                </a:ext>
              </a:extLst>
            </p:cNvPr>
            <p:cNvSpPr txBox="1"/>
            <p:nvPr/>
          </p:nvSpPr>
          <p:spPr>
            <a:xfrm>
              <a:off x="272480" y="447926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FF0000"/>
                  </a:solidFill>
                  <a:latin typeface="KG Primary Whimsy" pitchFamily="2" charset="0"/>
                </a:rPr>
                <a:t>leçon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37AFD6-288A-4377-8CEA-DC62F790E549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D10CCFC8-38A1-443F-877A-9B0C13DEB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31" y="1185633"/>
            <a:ext cx="7613315" cy="53219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CB862AE-8084-4417-B7D2-6927A3FA5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741" y="326304"/>
            <a:ext cx="7039923" cy="6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25">
            <a:extLst>
              <a:ext uri="{FF2B5EF4-FFF2-40B4-BE49-F238E27FC236}">
                <a16:creationId xmlns:a16="http://schemas.microsoft.com/office/drawing/2014/main" id="{BE778099-32D7-47AE-B27B-C3C218E696C6}"/>
              </a:ext>
            </a:extLst>
          </p:cNvPr>
          <p:cNvGrpSpPr/>
          <p:nvPr/>
        </p:nvGrpSpPr>
        <p:grpSpPr>
          <a:xfrm>
            <a:off x="143746" y="148884"/>
            <a:ext cx="1906621" cy="1115358"/>
            <a:chOff x="128464" y="114101"/>
            <a:chExt cx="1906621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DED0FF-0F5A-4022-BF9D-B2BA92C2AA02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B90E0D-6540-43EB-A296-1CACE326AD97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3745444-3823-4CE6-B105-45AEDDB57EEF}"/>
                </a:ext>
              </a:extLst>
            </p:cNvPr>
            <p:cNvSpPr txBox="1"/>
            <p:nvPr/>
          </p:nvSpPr>
          <p:spPr>
            <a:xfrm>
              <a:off x="272480" y="447926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FF0000"/>
                  </a:solidFill>
                  <a:latin typeface="KG Primary Whimsy" pitchFamily="2" charset="0"/>
                </a:rPr>
                <a:t>leçon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37AFD6-288A-4377-8CEA-DC62F790E549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387E59BD-621A-4ACF-B05A-9F7C91FB4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741" y="326304"/>
            <a:ext cx="7039923" cy="6011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747FB1F-33B0-46CB-BC27-52CFC5C2A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70" y="2052637"/>
            <a:ext cx="8936010" cy="31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25">
            <a:extLst>
              <a:ext uri="{FF2B5EF4-FFF2-40B4-BE49-F238E27FC236}">
                <a16:creationId xmlns:a16="http://schemas.microsoft.com/office/drawing/2014/main" id="{BE778099-32D7-47AE-B27B-C3C218E696C6}"/>
              </a:ext>
            </a:extLst>
          </p:cNvPr>
          <p:cNvGrpSpPr/>
          <p:nvPr/>
        </p:nvGrpSpPr>
        <p:grpSpPr>
          <a:xfrm>
            <a:off x="143746" y="148884"/>
            <a:ext cx="1906621" cy="1115358"/>
            <a:chOff x="128464" y="114101"/>
            <a:chExt cx="1906621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DED0FF-0F5A-4022-BF9D-B2BA92C2AA02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B90E0D-6540-43EB-A296-1CACE326AD97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3745444-3823-4CE6-B105-45AEDDB57EEF}"/>
                </a:ext>
              </a:extLst>
            </p:cNvPr>
            <p:cNvSpPr txBox="1"/>
            <p:nvPr/>
          </p:nvSpPr>
          <p:spPr>
            <a:xfrm>
              <a:off x="272480" y="447926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FF0000"/>
                  </a:solidFill>
                  <a:latin typeface="KG Primary Whimsy" pitchFamily="2" charset="0"/>
                </a:rPr>
                <a:t>leçon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37AFD6-288A-4377-8CEA-DC62F790E549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387E59BD-621A-4ACF-B05A-9F7C91FB4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741" y="326304"/>
            <a:ext cx="7039923" cy="6011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31F857E-94CA-4CEB-B26C-0500FCFE8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954" y="1231535"/>
            <a:ext cx="7532278" cy="54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5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30">
            <a:extLst>
              <a:ext uri="{FF2B5EF4-FFF2-40B4-BE49-F238E27FC236}">
                <a16:creationId xmlns:a16="http://schemas.microsoft.com/office/drawing/2014/main" id="{663B9E18-3E3F-4562-99C1-FB0B2D86EE66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E65669-FB95-4B42-B45F-F0EBBEE1CEE3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172492-7DC3-4EB4-BC1B-964668CADE21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14AD54C-A822-4025-AAA7-E30481B54BB3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D3729-4469-4714-9FDE-A2738723BFBB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2D2CD50E-6242-449B-A393-C1E5E2E6F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1340"/>
            <a:ext cx="9906000" cy="39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7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30">
            <a:extLst>
              <a:ext uri="{FF2B5EF4-FFF2-40B4-BE49-F238E27FC236}">
                <a16:creationId xmlns:a16="http://schemas.microsoft.com/office/drawing/2014/main" id="{663B9E18-3E3F-4562-99C1-FB0B2D86EE66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E65669-FB95-4B42-B45F-F0EBBEE1CEE3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172492-7DC3-4EB4-BC1B-964668CADE21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14AD54C-A822-4025-AAA7-E30481B54BB3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D3729-4469-4714-9FDE-A2738723BFBB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0C9C04F6-14CF-40B4-9E37-F783C778C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500"/>
            <a:ext cx="9906000" cy="306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30">
            <a:extLst>
              <a:ext uri="{FF2B5EF4-FFF2-40B4-BE49-F238E27FC236}">
                <a16:creationId xmlns:a16="http://schemas.microsoft.com/office/drawing/2014/main" id="{663B9E18-3E3F-4562-99C1-FB0B2D86EE66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E65669-FB95-4B42-B45F-F0EBBEE1CEE3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172492-7DC3-4EB4-BC1B-964668CADE21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14AD54C-A822-4025-AAA7-E30481B54BB3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D3729-4469-4714-9FDE-A2738723BFBB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B10187F9-E99A-4A6F-9EAD-C19226F83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141"/>
            <a:ext cx="9906000" cy="528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30">
            <a:extLst>
              <a:ext uri="{FF2B5EF4-FFF2-40B4-BE49-F238E27FC236}">
                <a16:creationId xmlns:a16="http://schemas.microsoft.com/office/drawing/2014/main" id="{663B9E18-3E3F-4562-99C1-FB0B2D86EE66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E65669-FB95-4B42-B45F-F0EBBEE1CEE3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172492-7DC3-4EB4-BC1B-964668CADE21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14AD54C-A822-4025-AAA7-E30481B54BB3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D3729-4469-4714-9FDE-A2738723BFBB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AC0BCE77-7606-42E1-9505-B5C0144DE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232"/>
            <a:ext cx="9906000" cy="432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063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26</Words>
  <Application>Microsoft Office PowerPoint</Application>
  <PresentationFormat>Format A4 (210 x 297 mm)</PresentationFormat>
  <Paragraphs>23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KG Primary Whimsy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Butaux</dc:creator>
  <cp:lastModifiedBy>Claire Butaux</cp:lastModifiedBy>
  <cp:revision>7</cp:revision>
  <dcterms:created xsi:type="dcterms:W3CDTF">2019-01-30T12:35:32Z</dcterms:created>
  <dcterms:modified xsi:type="dcterms:W3CDTF">2019-09-22T10:00:33Z</dcterms:modified>
</cp:coreProperties>
</file>