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80" y="130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712" cy="495779"/>
          </a:xfrm>
          <a:prstGeom prst="rect">
            <a:avLst/>
          </a:prstGeom>
        </p:spPr>
        <p:txBody>
          <a:bodyPr vert="horz" lIns="90868" tIns="45434" rIns="90868" bIns="4543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389" y="1"/>
            <a:ext cx="2945711" cy="495779"/>
          </a:xfrm>
          <a:prstGeom prst="rect">
            <a:avLst/>
          </a:prstGeom>
        </p:spPr>
        <p:txBody>
          <a:bodyPr vert="horz" lIns="90868" tIns="45434" rIns="90868" bIns="45434" rtlCol="0"/>
          <a:lstStyle>
            <a:lvl1pPr algn="r">
              <a:defRPr sz="1200"/>
            </a:lvl1pPr>
          </a:lstStyle>
          <a:p>
            <a:fld id="{C1825D8C-8FBF-4AC2-9EBF-7D6C856BEB07}" type="datetimeFigureOut">
              <a:rPr lang="fr-FR" smtClean="0"/>
              <a:pPr/>
              <a:t>01/01/2014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68" tIns="45434" rIns="90868" bIns="4543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296" y="4714640"/>
            <a:ext cx="5439085" cy="4466751"/>
          </a:xfrm>
          <a:prstGeom prst="rect">
            <a:avLst/>
          </a:prstGeom>
        </p:spPr>
        <p:txBody>
          <a:bodyPr vert="horz" lIns="90868" tIns="45434" rIns="90868" bIns="45434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280"/>
            <a:ext cx="2945712" cy="495779"/>
          </a:xfrm>
          <a:prstGeom prst="rect">
            <a:avLst/>
          </a:prstGeom>
        </p:spPr>
        <p:txBody>
          <a:bodyPr vert="horz" lIns="90868" tIns="45434" rIns="90868" bIns="4543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389" y="9429280"/>
            <a:ext cx="2945711" cy="495779"/>
          </a:xfrm>
          <a:prstGeom prst="rect">
            <a:avLst/>
          </a:prstGeom>
        </p:spPr>
        <p:txBody>
          <a:bodyPr vert="horz" lIns="90868" tIns="45434" rIns="90868" bIns="45434" rtlCol="0" anchor="b"/>
          <a:lstStyle>
            <a:lvl1pPr algn="r">
              <a:defRPr sz="1200"/>
            </a:lvl1pPr>
          </a:lstStyle>
          <a:p>
            <a:fld id="{1C37EC86-FB92-4FBD-8DAF-C073898237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8686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01/01/2014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01/01/2014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01/01/2014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01/01/2014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01/01/2014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01/01/2014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01/01/2014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01/01/2014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01/01/2014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01/01/2014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01/01/2014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2EF49-ACE4-4E7B-90A7-61E7C95D2038}" type="datetimeFigureOut">
              <a:rPr lang="fr-FR" smtClean="0"/>
              <a:pPr/>
              <a:t>01/01/2014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453171"/>
            <a:ext cx="6858000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628800" y="46650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Le calendrier</a:t>
            </a:r>
            <a:endParaRPr lang="fr-FR" b="1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484398" y="584515"/>
            <a:ext cx="4104456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 </a:t>
            </a:r>
            <a:r>
              <a:rPr lang="fr-FR" sz="1300" dirty="0" smtClean="0"/>
              <a:t>: se repérer dans un calendrier</a:t>
            </a:r>
            <a:endParaRPr lang="fr-FR" sz="1300" dirty="0"/>
          </a:p>
        </p:txBody>
      </p:sp>
      <p:sp>
        <p:nvSpPr>
          <p:cNvPr id="11" name="ZoneTexte 10"/>
          <p:cNvSpPr txBox="1"/>
          <p:nvPr/>
        </p:nvSpPr>
        <p:spPr>
          <a:xfrm>
            <a:off x="4998640" y="668501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1</a:t>
            </a:r>
          </a:p>
        </p:txBody>
      </p:sp>
      <p:cxnSp>
        <p:nvCxnSpPr>
          <p:cNvPr id="26" name="Connecteur droit 25"/>
          <p:cNvCxnSpPr/>
          <p:nvPr/>
        </p:nvCxnSpPr>
        <p:spPr>
          <a:xfrm rot="5400000">
            <a:off x="-4023828" y="5343043"/>
            <a:ext cx="8424936" cy="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llipse 3"/>
          <p:cNvSpPr/>
          <p:nvPr/>
        </p:nvSpPr>
        <p:spPr>
          <a:xfrm>
            <a:off x="6006752" y="668501"/>
            <a:ext cx="288032" cy="300082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5481228" y="75050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CE2</a:t>
            </a:r>
            <a:endParaRPr lang="fr-FR" sz="1200" dirty="0"/>
          </a:p>
        </p:txBody>
      </p:sp>
      <p:sp>
        <p:nvSpPr>
          <p:cNvPr id="2" name="ZoneTexte 1"/>
          <p:cNvSpPr txBox="1"/>
          <p:nvPr/>
        </p:nvSpPr>
        <p:spPr>
          <a:xfrm>
            <a:off x="299120" y="5355292"/>
            <a:ext cx="6048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2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738" y="1208584"/>
            <a:ext cx="5105400" cy="4849813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30" y="6037059"/>
            <a:ext cx="4838700" cy="223916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453171"/>
            <a:ext cx="6858000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628800" y="46650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Le calendrier</a:t>
            </a:r>
            <a:endParaRPr lang="fr-FR" b="1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484398" y="584515"/>
            <a:ext cx="4104456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 </a:t>
            </a:r>
            <a:r>
              <a:rPr lang="fr-FR" sz="1300" dirty="0" smtClean="0"/>
              <a:t>: trouver le jour correspondant à un numéro</a:t>
            </a:r>
            <a:endParaRPr lang="fr-FR" sz="1300" dirty="0"/>
          </a:p>
        </p:txBody>
      </p:sp>
      <p:sp>
        <p:nvSpPr>
          <p:cNvPr id="11" name="ZoneTexte 10"/>
          <p:cNvSpPr txBox="1"/>
          <p:nvPr/>
        </p:nvSpPr>
        <p:spPr>
          <a:xfrm>
            <a:off x="4998640" y="668501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2</a:t>
            </a:r>
          </a:p>
        </p:txBody>
      </p:sp>
      <p:cxnSp>
        <p:nvCxnSpPr>
          <p:cNvPr id="26" name="Connecteur droit 25"/>
          <p:cNvCxnSpPr/>
          <p:nvPr/>
        </p:nvCxnSpPr>
        <p:spPr>
          <a:xfrm rot="5400000">
            <a:off x="-4023828" y="5343043"/>
            <a:ext cx="8424936" cy="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llipse 3"/>
          <p:cNvSpPr/>
          <p:nvPr/>
        </p:nvSpPr>
        <p:spPr>
          <a:xfrm>
            <a:off x="6006752" y="668501"/>
            <a:ext cx="288032" cy="300082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5481228" y="75050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CE2</a:t>
            </a:r>
            <a:endParaRPr lang="fr-FR" sz="1200" dirty="0"/>
          </a:p>
        </p:txBody>
      </p:sp>
      <p:sp>
        <p:nvSpPr>
          <p:cNvPr id="2" name="ZoneTexte 1"/>
          <p:cNvSpPr txBox="1"/>
          <p:nvPr/>
        </p:nvSpPr>
        <p:spPr>
          <a:xfrm>
            <a:off x="301615" y="3626853"/>
            <a:ext cx="4710554" cy="22929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 sz="1200" dirty="0"/>
              <a:t>Nous sommes le vendredi 19 juin et Yasmine sera en vacances dans une semaine</a:t>
            </a:r>
            <a:r>
              <a:rPr lang="fr-FR" sz="1200" dirty="0" smtClean="0"/>
              <a:t>. </a:t>
            </a:r>
            <a:endParaRPr lang="fr-FR" sz="1200" dirty="0"/>
          </a:p>
          <a:p>
            <a:pPr>
              <a:spcAft>
                <a:spcPts val="600"/>
              </a:spcAft>
            </a:pPr>
            <a:r>
              <a:rPr lang="fr-FR" sz="1200" dirty="0"/>
              <a:t>Yasmine sera en vacances le </a:t>
            </a:r>
            <a:r>
              <a:rPr lang="fr-FR" sz="1200" dirty="0" smtClean="0"/>
              <a:t>……………….</a:t>
            </a:r>
          </a:p>
          <a:p>
            <a:pPr algn="ctr">
              <a:spcAft>
                <a:spcPts val="600"/>
              </a:spcAft>
            </a:pPr>
            <a:endParaRPr lang="fr-FR" sz="1200" dirty="0" smtClean="0"/>
          </a:p>
          <a:p>
            <a:pPr algn="ctr">
              <a:spcAft>
                <a:spcPts val="600"/>
              </a:spcAft>
            </a:pPr>
            <a:r>
              <a:rPr lang="fr-FR" sz="1200" dirty="0" smtClean="0"/>
              <a:t>_________________________</a:t>
            </a:r>
            <a:endParaRPr lang="fr-FR" sz="1200" dirty="0"/>
          </a:p>
          <a:p>
            <a:pPr>
              <a:spcAft>
                <a:spcPts val="600"/>
              </a:spcAft>
            </a:pPr>
            <a:endParaRPr lang="fr-FR" sz="1200" dirty="0" smtClean="0"/>
          </a:p>
          <a:p>
            <a:pPr>
              <a:spcAft>
                <a:spcPts val="600"/>
              </a:spcAft>
            </a:pPr>
            <a:r>
              <a:rPr lang="fr-FR" sz="1200" dirty="0" smtClean="0"/>
              <a:t>Jules loue un gîte de vacances du 11 juillet au 22 juillet.</a:t>
            </a:r>
          </a:p>
          <a:p>
            <a:pPr>
              <a:spcAft>
                <a:spcPts val="600"/>
              </a:spcAft>
            </a:pPr>
            <a:r>
              <a:rPr lang="fr-FR" sz="1200" dirty="0" smtClean="0"/>
              <a:t>Il dort ……………………………………….</a:t>
            </a:r>
            <a:r>
              <a:rPr lang="fr-FR" sz="1200" dirty="0"/>
              <a:t> </a:t>
            </a:r>
            <a:r>
              <a:rPr lang="fr-FR" sz="1200" dirty="0" smtClean="0"/>
              <a:t>nuit dans ce gîte. </a:t>
            </a:r>
          </a:p>
          <a:p>
            <a:pPr>
              <a:spcAft>
                <a:spcPts val="600"/>
              </a:spcAft>
            </a:pPr>
            <a:endParaRPr lang="fr-FR" sz="1200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484398" y="2612740"/>
            <a:ext cx="4104456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 </a:t>
            </a:r>
            <a:r>
              <a:rPr lang="fr-FR" sz="1300" dirty="0" smtClean="0"/>
              <a:t>: se servir d’un calendrier pour effectuer un calcul</a:t>
            </a:r>
            <a:endParaRPr lang="fr-FR" sz="1300" dirty="0"/>
          </a:p>
        </p:txBody>
      </p:sp>
      <p:sp>
        <p:nvSpPr>
          <p:cNvPr id="15" name="ZoneTexte 14"/>
          <p:cNvSpPr txBox="1"/>
          <p:nvPr/>
        </p:nvSpPr>
        <p:spPr>
          <a:xfrm>
            <a:off x="301615" y="3202843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3</a:t>
            </a:r>
          </a:p>
        </p:txBody>
      </p:sp>
      <p:sp>
        <p:nvSpPr>
          <p:cNvPr id="16" name="Ellipse 15"/>
          <p:cNvSpPr/>
          <p:nvPr/>
        </p:nvSpPr>
        <p:spPr>
          <a:xfrm>
            <a:off x="1309727" y="3202842"/>
            <a:ext cx="288032" cy="300082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8077" y="1185072"/>
            <a:ext cx="1657350" cy="5788819"/>
          </a:xfrm>
          <a:prstGeom prst="rect">
            <a:avLst/>
          </a:prstGeom>
        </p:spPr>
      </p:pic>
      <p:sp>
        <p:nvSpPr>
          <p:cNvPr id="21" name="Rectangle à coins arrondis 20"/>
          <p:cNvSpPr/>
          <p:nvPr/>
        </p:nvSpPr>
        <p:spPr>
          <a:xfrm>
            <a:off x="489789" y="6319067"/>
            <a:ext cx="4104456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 </a:t>
            </a:r>
            <a:r>
              <a:rPr lang="fr-FR" sz="1300" dirty="0" smtClean="0"/>
              <a:t>: résoudre un problème avec un calendrier</a:t>
            </a:r>
            <a:endParaRPr lang="fr-FR" sz="1300" dirty="0"/>
          </a:p>
        </p:txBody>
      </p:sp>
      <p:sp>
        <p:nvSpPr>
          <p:cNvPr id="22" name="ZoneTexte 21"/>
          <p:cNvSpPr txBox="1"/>
          <p:nvPr/>
        </p:nvSpPr>
        <p:spPr>
          <a:xfrm>
            <a:off x="301615" y="6959785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4</a:t>
            </a:r>
          </a:p>
        </p:txBody>
      </p:sp>
      <p:sp>
        <p:nvSpPr>
          <p:cNvPr id="23" name="Ellipse 22"/>
          <p:cNvSpPr/>
          <p:nvPr/>
        </p:nvSpPr>
        <p:spPr>
          <a:xfrm>
            <a:off x="1309727" y="6959784"/>
            <a:ext cx="288032" cy="300082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484399" y="1208584"/>
            <a:ext cx="4285199" cy="10926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Quel jour de la semaine est :</a:t>
            </a:r>
          </a:p>
          <a:p>
            <a:endParaRPr lang="fr-FR" sz="1200" dirty="0"/>
          </a:p>
          <a:p>
            <a:pPr marL="171450" indent="-171450">
              <a:spcAft>
                <a:spcPts val="600"/>
              </a:spcAft>
              <a:buFontTx/>
              <a:buChar char="-"/>
            </a:pPr>
            <a:r>
              <a:rPr lang="fr-FR" sz="1200" dirty="0" smtClean="0"/>
              <a:t>Le 31 mai 2015 ?   ……………………………………….</a:t>
            </a:r>
          </a:p>
          <a:p>
            <a:pPr marL="171450" indent="-171450">
              <a:buFontTx/>
              <a:buChar char="-"/>
            </a:pPr>
            <a:r>
              <a:rPr lang="fr-FR" sz="1200" dirty="0" smtClean="0"/>
              <a:t>Le 1</a:t>
            </a:r>
            <a:r>
              <a:rPr lang="fr-FR" sz="1200" baseline="30000" dirty="0" smtClean="0"/>
              <a:t>er</a:t>
            </a:r>
            <a:r>
              <a:rPr lang="fr-FR" sz="1200" dirty="0" smtClean="0"/>
              <a:t> août 2015 ? </a:t>
            </a:r>
            <a:r>
              <a:rPr lang="fr-FR" sz="1200" dirty="0"/>
              <a:t>……………………………………….</a:t>
            </a:r>
          </a:p>
          <a:p>
            <a:pPr marL="171450" indent="-171450">
              <a:buFontTx/>
              <a:buChar char="-"/>
            </a:pPr>
            <a:endParaRPr lang="fr-FR" sz="1200" dirty="0"/>
          </a:p>
        </p:txBody>
      </p:sp>
      <p:sp>
        <p:nvSpPr>
          <p:cNvPr id="20" name="Rectangle 19"/>
          <p:cNvSpPr/>
          <p:nvPr/>
        </p:nvSpPr>
        <p:spPr>
          <a:xfrm>
            <a:off x="484399" y="7457536"/>
            <a:ext cx="5300939" cy="98488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fr-FR" sz="1200" dirty="0" smtClean="0"/>
              <a:t>Cyprien a commandé sur internet un cédérom de jeux le dernier dimanche de juin. Il l’a reçu 10 jours plus tard.</a:t>
            </a:r>
          </a:p>
          <a:p>
            <a:pPr>
              <a:spcAft>
                <a:spcPts val="600"/>
              </a:spcAft>
            </a:pPr>
            <a:r>
              <a:rPr lang="fr-FR" sz="1200" dirty="0" smtClean="0"/>
              <a:t>Cyprien a commandé son cédérom de jeux le …………………………….</a:t>
            </a:r>
          </a:p>
          <a:p>
            <a:pPr>
              <a:spcAft>
                <a:spcPts val="600"/>
              </a:spcAft>
            </a:pPr>
            <a:r>
              <a:rPr lang="fr-FR" sz="1200" dirty="0" smtClean="0"/>
              <a:t>Il l’a reçu le ………………………………..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175225919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</TotalTime>
  <Words>147</Words>
  <Application>Microsoft Office PowerPoint</Application>
  <PresentationFormat>Format A4 (210 x 297 mm)</PresentationFormat>
  <Paragraphs>26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Sandrine</dc:creator>
  <cp:lastModifiedBy>Magali</cp:lastModifiedBy>
  <cp:revision>195</cp:revision>
  <cp:lastPrinted>2014-01-01T10:16:47Z</cp:lastPrinted>
  <dcterms:created xsi:type="dcterms:W3CDTF">2011-03-18T16:06:50Z</dcterms:created>
  <dcterms:modified xsi:type="dcterms:W3CDTF">2014-01-01T10:17:41Z</dcterms:modified>
</cp:coreProperties>
</file>