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4" r:id="rId8"/>
    <p:sldId id="260" r:id="rId9"/>
    <p:sldId id="265" r:id="rId10"/>
    <p:sldId id="270" r:id="rId11"/>
    <p:sldId id="267" r:id="rId12"/>
    <p:sldId id="268" r:id="rId13"/>
    <p:sldId id="272" r:id="rId14"/>
    <p:sldId id="273" r:id="rId15"/>
    <p:sldId id="269" r:id="rId16"/>
    <p:sldId id="276" r:id="rId17"/>
    <p:sldId id="278" r:id="rId18"/>
    <p:sldId id="274" r:id="rId19"/>
    <p:sldId id="275" r:id="rId20"/>
    <p:sldId id="266" r:id="rId21"/>
    <p:sldId id="271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08" autoAdjust="0"/>
    <p:restoredTop sz="94660"/>
  </p:normalViewPr>
  <p:slideViewPr>
    <p:cSldViewPr>
      <p:cViewPr varScale="1">
        <p:scale>
          <a:sx n="68" d="100"/>
          <a:sy n="68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28A9-36F9-4A56-9EDD-52DA94A6E89C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3827-8020-413B-B2D5-DE77B174DA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son\Documents\Ecole\ECOLE\flashcard\flashcard carte à poin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691086" cy="36282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ison\Documents\Ecole\ECOLE\flashcard\flashcard carte à point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ison\Documents\Ecole\ECOLE\flashcard\flashcard carte à point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ison\Documents\Ecole\ECOLE\flashcard\flashcard carte à point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857916" cy="45307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Maison\Documents\Ecole\ECOLE\flashcard\flashcard carte à point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Maison\Documents\Ecole\ECOLE\flashcard\flashcard carte à point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ison\Documents\Ecole\ECOLE\flashcard\flashcard carte à point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071546"/>
            <a:ext cx="5634185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ison\Documents\Ecole\ECOLE\flashcard\flashcard carte à point 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ison\Documents\Ecole\ECOLE\flashcard\flashcard carte à point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Maison\Documents\Ecole\ECOLE\flashcard\flashcard carte à point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Maison\Documents\Ecole\ECOLE\flashcard\flashcard carte à point 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Maison\Documents\Ecole\ECOLE\flashcard\flashcard carte à point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Maison\Documents\Ecole\ECOLE\flashcard\flashcard carte à point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Maison\Documents\Ecole\ECOLE\flashcard\flashcard carte à point 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aison\Documents\Ecole\ECOLE\flashcard\flashcard carte à point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231882" cy="40465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ison\Documents\Ecole\ECOLE\flashcard\flashcard carte à point 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903813" cy="379281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Maison\Documents\Ecole\ECOLE\flashcard\flashcard carte à point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Maison\Documents\Ecole\ECOLE\flashcard\flashcard carte à point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Maison\Documents\Ecole\ECOLE\flashcard\flashcard carte à point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Maison\Documents\Ecole\ECOLE\flashcard\flashcard carte à point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ison\Documents\Ecole\ECOLE\flashcard\flashcard carte à point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Maison\Documents\Ecole\ECOLE\flashcard\flashcard carte à point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500726" cy="42544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Affichage à l'écran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Maison</cp:lastModifiedBy>
  <cp:revision>4</cp:revision>
  <dcterms:created xsi:type="dcterms:W3CDTF">2014-09-22T21:30:01Z</dcterms:created>
  <dcterms:modified xsi:type="dcterms:W3CDTF">2014-09-23T15:33:44Z</dcterms:modified>
</cp:coreProperties>
</file>