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1972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Lire un nombre en lettres, l’écrire en chiffres</a:t>
            </a:r>
          </a:p>
          <a:p>
            <a:pPr marL="0" indent="0">
              <a:buNone/>
            </a:pPr>
            <a:r>
              <a:rPr lang="fr-FR" sz="7200" dirty="0"/>
              <a:t>neuf-cent-quatre-vingt-dix-neuf</a:t>
            </a:r>
          </a:p>
        </p:txBody>
      </p:sp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1798"/>
            <a:ext cx="11009243" cy="5290793"/>
          </a:xfrm>
        </p:spPr>
        <p:txBody>
          <a:bodyPr>
            <a:normAutofit/>
          </a:bodyPr>
          <a:lstStyle/>
          <a:p>
            <a:r>
              <a:rPr lang="fr-FR" sz="1800" dirty="0"/>
              <a:t>Écrire une addition réitérée sous forme de multiplication / Écrire une multiplication sous forme d’addition réitérée </a:t>
            </a:r>
            <a:r>
              <a:rPr lang="fr-FR" sz="1800" dirty="0" err="1"/>
              <a:t>S6</a:t>
            </a:r>
            <a:r>
              <a:rPr lang="fr-FR" sz="1800" dirty="0"/>
              <a:t> et 7 </a:t>
            </a:r>
          </a:p>
          <a:p>
            <a:endParaRPr lang="fr-FR" sz="1800" dirty="0"/>
          </a:p>
          <a:p>
            <a:pPr marL="0" indent="0">
              <a:buNone/>
            </a:pPr>
            <a:r>
              <a:rPr lang="fr-FR" sz="5400" dirty="0"/>
              <a:t>Écris sous forme de multiplication : </a:t>
            </a:r>
          </a:p>
          <a:p>
            <a:pPr marL="0" indent="0">
              <a:buNone/>
            </a:pPr>
            <a:endParaRPr lang="fr-FR" sz="5400" dirty="0"/>
          </a:p>
          <a:p>
            <a:pPr marL="0" indent="0" algn="ctr">
              <a:buNone/>
            </a:pPr>
            <a:r>
              <a:rPr lang="fr-FR" sz="5400" dirty="0"/>
              <a:t> </a:t>
            </a:r>
            <a:r>
              <a:rPr lang="fr-FR" sz="8000" dirty="0"/>
              <a:t>15 + 15 + 15 </a:t>
            </a:r>
            <a:endParaRPr lang="fr-FR" sz="54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3E8B975-905F-42DF-B7FB-24DFFCDEB039}"/>
              </a:ext>
            </a:extLst>
          </p:cNvPr>
          <p:cNvSpPr txBox="1"/>
          <p:nvPr/>
        </p:nvSpPr>
        <p:spPr>
          <a:xfrm>
            <a:off x="-2584175" y="3269974"/>
            <a:ext cx="2584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1. </a:t>
            </a:r>
            <a:r>
              <a:rPr lang="fr-FR" sz="1600" dirty="0">
                <a:solidFill>
                  <a:srgbClr val="FF0000"/>
                </a:solidFill>
              </a:rPr>
              <a:t>999</a:t>
            </a:r>
          </a:p>
          <a:p>
            <a:r>
              <a:rPr lang="fr-FR" sz="1600" dirty="0"/>
              <a:t>2. 808 </a:t>
            </a:r>
            <a:r>
              <a:rPr lang="fr-FR" sz="1600" dirty="0">
                <a:solidFill>
                  <a:srgbClr val="FF0000"/>
                </a:solidFill>
              </a:rPr>
              <a:t>huit-cent-huit</a:t>
            </a:r>
            <a:r>
              <a:rPr lang="fr-FR" sz="1600" dirty="0"/>
              <a:t> </a:t>
            </a:r>
          </a:p>
          <a:p>
            <a:r>
              <a:rPr lang="fr-FR" sz="1600" dirty="0"/>
              <a:t>3. </a:t>
            </a:r>
            <a:r>
              <a:rPr lang="fr-FR" sz="1600" dirty="0" err="1"/>
              <a:t>4u</a:t>
            </a:r>
            <a:r>
              <a:rPr lang="fr-FR" sz="1600" dirty="0"/>
              <a:t>   </a:t>
            </a:r>
            <a:r>
              <a:rPr lang="fr-FR" sz="1600" dirty="0" err="1"/>
              <a:t>15d</a:t>
            </a:r>
            <a:r>
              <a:rPr lang="fr-FR" sz="1600" dirty="0"/>
              <a:t>   </a:t>
            </a:r>
            <a:r>
              <a:rPr lang="fr-FR" sz="1600" dirty="0">
                <a:solidFill>
                  <a:srgbClr val="FF0000"/>
                </a:solidFill>
              </a:rPr>
              <a:t>154</a:t>
            </a:r>
          </a:p>
          <a:p>
            <a:r>
              <a:rPr lang="fr-FR" sz="1600" dirty="0"/>
              <a:t>4. </a:t>
            </a:r>
            <a:r>
              <a:rPr lang="fr-FR" sz="1600" dirty="0">
                <a:solidFill>
                  <a:srgbClr val="FF0000"/>
                </a:solidFill>
              </a:rPr>
              <a:t>383 – 783   -  873</a:t>
            </a:r>
          </a:p>
          <a:p>
            <a:r>
              <a:rPr lang="fr-FR" sz="1600" dirty="0"/>
              <a:t>5. </a:t>
            </a:r>
            <a:r>
              <a:rPr lang="fr-FR" sz="1600" dirty="0">
                <a:solidFill>
                  <a:srgbClr val="FF0000"/>
                </a:solidFill>
              </a:rPr>
              <a:t>290</a:t>
            </a:r>
            <a:r>
              <a:rPr lang="fr-FR" sz="1600" dirty="0"/>
              <a:t> &lt; 300 &lt; </a:t>
            </a:r>
            <a:r>
              <a:rPr lang="fr-FR" sz="1600" dirty="0">
                <a:solidFill>
                  <a:srgbClr val="FF0000"/>
                </a:solidFill>
              </a:rPr>
              <a:t>310</a:t>
            </a:r>
          </a:p>
          <a:p>
            <a:r>
              <a:rPr lang="fr-FR" sz="1600" dirty="0"/>
              <a:t>6. Moitié 882 :  </a:t>
            </a:r>
            <a:r>
              <a:rPr lang="fr-FR" sz="1600" dirty="0">
                <a:solidFill>
                  <a:srgbClr val="FF0000"/>
                </a:solidFill>
              </a:rPr>
              <a:t>441</a:t>
            </a:r>
          </a:p>
          <a:p>
            <a:r>
              <a:rPr lang="fr-FR" sz="1600" dirty="0"/>
              <a:t>7. </a:t>
            </a:r>
            <a:r>
              <a:rPr lang="fr-FR" sz="1200" dirty="0" err="1"/>
              <a:t>Compl</a:t>
            </a:r>
            <a:r>
              <a:rPr lang="fr-FR" sz="1200" dirty="0"/>
              <a:t> centaine 300 : </a:t>
            </a:r>
            <a:r>
              <a:rPr lang="fr-FR" sz="1200" dirty="0">
                <a:solidFill>
                  <a:srgbClr val="FF0000"/>
                </a:solidFill>
              </a:rPr>
              <a:t>100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sz="1600" dirty="0"/>
              <a:t>8. 47 + 8 + 3 = </a:t>
            </a:r>
            <a:r>
              <a:rPr lang="fr-FR" sz="1600" dirty="0">
                <a:solidFill>
                  <a:srgbClr val="FF0000"/>
                </a:solidFill>
              </a:rPr>
              <a:t>58</a:t>
            </a:r>
          </a:p>
          <a:p>
            <a:r>
              <a:rPr lang="fr-FR" sz="1600" dirty="0"/>
              <a:t>9. </a:t>
            </a:r>
            <a:r>
              <a:rPr lang="fr-FR" sz="1600" dirty="0">
                <a:solidFill>
                  <a:srgbClr val="FF0000"/>
                </a:solidFill>
              </a:rPr>
              <a:t>980 g</a:t>
            </a:r>
          </a:p>
          <a:p>
            <a:r>
              <a:rPr lang="fr-FR" sz="1600" dirty="0"/>
              <a:t>10. 15 +15 +15 = </a:t>
            </a:r>
            <a:r>
              <a:rPr lang="fr-FR" sz="1600" dirty="0">
                <a:solidFill>
                  <a:srgbClr val="FF0000"/>
                </a:solidFill>
              </a:rPr>
              <a:t>3 x 15</a:t>
            </a:r>
          </a:p>
        </p:txBody>
      </p:sp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le nombre dicté en lettres</a:t>
            </a:r>
          </a:p>
          <a:p>
            <a:pPr marL="0" indent="0">
              <a:buNone/>
            </a:pPr>
            <a:r>
              <a:rPr lang="fr-FR" sz="11500" dirty="0"/>
              <a:t>Écris le nombre</a:t>
            </a:r>
          </a:p>
          <a:p>
            <a:pPr marL="0" indent="0" algn="ctr">
              <a:buNone/>
            </a:pPr>
            <a:r>
              <a:rPr lang="fr-FR" sz="11500" dirty="0"/>
              <a:t>808</a:t>
            </a:r>
          </a:p>
        </p:txBody>
      </p:sp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un nombre par recomposition   </a:t>
            </a:r>
            <a:r>
              <a:rPr lang="fr-FR" sz="1800" dirty="0" err="1"/>
              <a:t>25d</a:t>
            </a:r>
            <a:r>
              <a:rPr lang="fr-FR" sz="1800" dirty="0"/>
              <a:t> et 3 u</a:t>
            </a:r>
          </a:p>
          <a:p>
            <a:pPr marL="0" indent="0">
              <a:buNone/>
            </a:pPr>
            <a:r>
              <a:rPr lang="fr-FR" sz="7200" dirty="0"/>
              <a:t>Écris le nombre :</a:t>
            </a:r>
          </a:p>
          <a:p>
            <a:pPr marL="0" indent="0" algn="ctr">
              <a:buNone/>
            </a:pPr>
            <a:r>
              <a:rPr lang="fr-FR" sz="13800" dirty="0" err="1"/>
              <a:t>4u</a:t>
            </a:r>
            <a:r>
              <a:rPr lang="fr-FR" sz="13800" dirty="0"/>
              <a:t>    </a:t>
            </a:r>
            <a:r>
              <a:rPr lang="fr-FR" sz="13800" dirty="0" err="1"/>
              <a:t>15d</a:t>
            </a:r>
            <a:endParaRPr lang="fr-FR" sz="16600" dirty="0"/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253331"/>
            <a:ext cx="11383617" cy="5239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Range ces trois nombres dans l’ordre croissant/ Décroissant </a:t>
            </a:r>
          </a:p>
          <a:p>
            <a:pPr marL="0" indent="0">
              <a:buNone/>
            </a:pPr>
            <a:r>
              <a:rPr lang="fr-FR" sz="7200" dirty="0"/>
              <a:t>Range dans l’ordre croissant</a:t>
            </a:r>
          </a:p>
          <a:p>
            <a:pPr marL="0" indent="0" algn="ctr">
              <a:buNone/>
            </a:pPr>
            <a:r>
              <a:rPr lang="fr-FR" sz="13800" dirty="0"/>
              <a:t> </a:t>
            </a:r>
            <a:r>
              <a:rPr lang="fr-FR" sz="11500" dirty="0"/>
              <a:t>783 - 873 - 383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4864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Encadrer un nombre à la dizaine </a:t>
            </a:r>
          </a:p>
          <a:p>
            <a:pPr marL="0" indent="0">
              <a:buNone/>
            </a:pPr>
            <a:r>
              <a:rPr lang="fr-FR" sz="5400" dirty="0"/>
              <a:t>Encadre le nombre à la dizaine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3900" dirty="0"/>
              <a:t>… &lt;  300  &lt; …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/>
              <a:t>Trouver la moitié d’un nombre.</a:t>
            </a:r>
          </a:p>
          <a:p>
            <a:pPr marL="0" indent="0">
              <a:buNone/>
            </a:pPr>
            <a:r>
              <a:rPr lang="fr-FR" sz="5400" dirty="0"/>
              <a:t>Quelle est la moitié de ? </a:t>
            </a:r>
          </a:p>
          <a:p>
            <a:pPr marL="0" indent="0" algn="ctr">
              <a:buNone/>
            </a:pPr>
            <a:r>
              <a:rPr lang="fr-FR" sz="11500" dirty="0"/>
              <a:t>882</a:t>
            </a:r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7"/>
            <a:ext cx="11181522" cy="491800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sz="1800" dirty="0"/>
              <a:t>Compléter à la centaine sup</a:t>
            </a:r>
          </a:p>
          <a:p>
            <a:pPr marL="0" indent="0" algn="ctr">
              <a:buNone/>
            </a:pPr>
            <a:r>
              <a:rPr lang="fr-FR" sz="11500" dirty="0"/>
              <a:t>Quel est le complément à la centaine suivante de 300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6000" dirty="0"/>
              <a:t>Calcule : </a:t>
            </a:r>
          </a:p>
          <a:p>
            <a:pPr marL="0" indent="0">
              <a:buNone/>
            </a:pPr>
            <a:endParaRPr lang="fr-FR" sz="6000" dirty="0"/>
          </a:p>
          <a:p>
            <a:pPr marL="0" indent="0">
              <a:buNone/>
            </a:pPr>
            <a:r>
              <a:rPr lang="fr-FR" sz="11500" dirty="0"/>
              <a:t>47 + 8 + 3 =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8EDE4-323F-4C84-AFE7-42EFD409E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522"/>
            <a:ext cx="10515600" cy="4774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Donner l’unité de mesure de longueur ou de masse d’un objet / Donner la masse d’un objet par calcul des masses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59" name="Image 58">
            <a:extLst>
              <a:ext uri="{FF2B5EF4-FFF2-40B4-BE49-F238E27FC236}">
                <a16:creationId xmlns:a16="http://schemas.microsoft.com/office/drawing/2014/main" id="{F8B292B4-E795-435D-949D-49B5F36A8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2" y="2866030"/>
            <a:ext cx="11701107" cy="338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234</Words>
  <Application>Microsoft Office PowerPoint</Application>
  <PresentationFormat>Grand écran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1-</vt:lpstr>
      <vt:lpstr>2-</vt:lpstr>
      <vt:lpstr>3-</vt:lpstr>
      <vt:lpstr>4-</vt:lpstr>
      <vt:lpstr>5-</vt:lpstr>
      <vt:lpstr>6-</vt:lpstr>
      <vt:lpstr>7-</vt:lpstr>
      <vt:lpstr>8-</vt:lpstr>
      <vt:lpstr>9-</vt:lpstr>
      <vt:lpstr>10-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Celine ROQUE</cp:lastModifiedBy>
  <cp:revision>35</cp:revision>
  <dcterms:created xsi:type="dcterms:W3CDTF">2019-01-05T09:58:09Z</dcterms:created>
  <dcterms:modified xsi:type="dcterms:W3CDTF">2019-01-05T14:59:30Z</dcterms:modified>
</cp:coreProperties>
</file>