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60" y="-2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56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05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70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31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25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05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40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7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4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6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61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16496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Le natures de mots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815616" y="562578"/>
            <a:ext cx="913792" cy="514916"/>
            <a:chOff x="3800872" y="572820"/>
            <a:chExt cx="913792" cy="514916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à coins arrondis 15"/>
          <p:cNvSpPr/>
          <p:nvPr/>
        </p:nvSpPr>
        <p:spPr>
          <a:xfrm rot="16200000">
            <a:off x="128040" y="309968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5806" y="1268760"/>
            <a:ext cx="4479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1)  </a:t>
            </a:r>
            <a:r>
              <a:rPr lang="fr-FR" sz="1200" b="1" u="sng" dirty="0" smtClean="0">
                <a:latin typeface="Century Gothic" pitchFamily="34" charset="0"/>
              </a:rPr>
              <a:t>Recopie ces phrases et indique la nature de chaque mot :</a:t>
            </a:r>
            <a:endParaRPr lang="fr-FR" sz="1200" u="sng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élèves possèdent un exemplaire du livre de géographie.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joueurs rangent leur raquette.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Tu as un rendez-vous chez le docteur.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avons revu notre cousine éloignée.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chaton se méfie des inconnus.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 mère me raconte des histoires le soir.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singe est affectueux.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457056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Le natures de mots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8856176" y="562578"/>
            <a:ext cx="913792" cy="514916"/>
            <a:chOff x="3800872" y="572820"/>
            <a:chExt cx="913792" cy="514916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Rectangle à coins arrondis 22"/>
          <p:cNvSpPr/>
          <p:nvPr/>
        </p:nvSpPr>
        <p:spPr>
          <a:xfrm rot="16200000">
            <a:off x="5168600" y="309968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246366" y="1268760"/>
            <a:ext cx="4479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1)  </a:t>
            </a:r>
            <a:r>
              <a:rPr lang="fr-FR" sz="1200" b="1" u="sng" dirty="0" smtClean="0">
                <a:latin typeface="Century Gothic" pitchFamily="34" charset="0"/>
              </a:rPr>
              <a:t>Recopie ces phrases et indique la nature de chaque mot :</a:t>
            </a:r>
            <a:endParaRPr lang="fr-FR" sz="1200" u="sng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</a:t>
            </a:r>
            <a:r>
              <a:rPr lang="fr-FR" sz="1200" dirty="0" smtClean="0">
                <a:latin typeface="Century Gothic" pitchFamily="34" charset="0"/>
              </a:rPr>
              <a:t>enfants attendent avec impatience le moment du départ.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Chaque élève devra écrire soigneusement son nom sur l’étiquette.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jouons souvent au ballon. Parfois, les petits se joignent à nous.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Cette fille est plutôt maladroite mais elle est très intelligente.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69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Format A4 (210 x 297 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3</cp:revision>
  <dcterms:created xsi:type="dcterms:W3CDTF">2013-10-22T17:53:28Z</dcterms:created>
  <dcterms:modified xsi:type="dcterms:W3CDTF">2013-10-25T12:39:20Z</dcterms:modified>
</cp:coreProperties>
</file>