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691813" cy="7559675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7" d="100"/>
          <a:sy n="77" d="100"/>
        </p:scale>
        <p:origin x="8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AAA1-EC09-4503-BC00-FE5C8B387C73}" type="datetimeFigureOut">
              <a:rPr lang="fr-FR" smtClean="0"/>
              <a:t>03/07/2020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72BE-D6AE-44F5-BC80-21ED97BABA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89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AAA1-EC09-4503-BC00-FE5C8B387C73}" type="datetimeFigureOut">
              <a:rPr lang="fr-FR" smtClean="0"/>
              <a:t>03/07/2020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72BE-D6AE-44F5-BC80-21ED97BABA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53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AAA1-EC09-4503-BC00-FE5C8B387C73}" type="datetimeFigureOut">
              <a:rPr lang="fr-FR" smtClean="0"/>
              <a:t>03/07/2020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72BE-D6AE-44F5-BC80-21ED97BABA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0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AAA1-EC09-4503-BC00-FE5C8B387C73}" type="datetimeFigureOut">
              <a:rPr lang="fr-FR" smtClean="0"/>
              <a:t>03/07/2020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72BE-D6AE-44F5-BC80-21ED97BABA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91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AAA1-EC09-4503-BC00-FE5C8B387C73}" type="datetimeFigureOut">
              <a:rPr lang="fr-FR" smtClean="0"/>
              <a:t>03/07/2020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72BE-D6AE-44F5-BC80-21ED97BABA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52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AAA1-EC09-4503-BC00-FE5C8B387C73}" type="datetimeFigureOut">
              <a:rPr lang="fr-FR" smtClean="0"/>
              <a:t>03/07/2020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72BE-D6AE-44F5-BC80-21ED97BABA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36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AAA1-EC09-4503-BC00-FE5C8B387C73}" type="datetimeFigureOut">
              <a:rPr lang="fr-FR" smtClean="0"/>
              <a:t>03/07/2020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72BE-D6AE-44F5-BC80-21ED97BABA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32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AAA1-EC09-4503-BC00-FE5C8B387C73}" type="datetimeFigureOut">
              <a:rPr lang="fr-FR" smtClean="0"/>
              <a:t>03/07/2020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72BE-D6AE-44F5-BC80-21ED97BABA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722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AAA1-EC09-4503-BC00-FE5C8B387C73}" type="datetimeFigureOut">
              <a:rPr lang="fr-FR" smtClean="0"/>
              <a:t>03/07/2020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72BE-D6AE-44F5-BC80-21ED97BABA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52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AAA1-EC09-4503-BC00-FE5C8B387C73}" type="datetimeFigureOut">
              <a:rPr lang="fr-FR" smtClean="0"/>
              <a:t>03/07/2020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72BE-D6AE-44F5-BC80-21ED97BABA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565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AAA1-EC09-4503-BC00-FE5C8B387C73}" type="datetimeFigureOut">
              <a:rPr lang="fr-FR" smtClean="0"/>
              <a:t>03/07/2020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72BE-D6AE-44F5-BC80-21ED97BABA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55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9AAA1-EC09-4503-BC00-FE5C8B387C73}" type="datetimeFigureOut">
              <a:rPr lang="fr-FR" smtClean="0"/>
              <a:t>03/07/2020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072BE-D6AE-44F5-BC80-21ED97BABA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56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CBBFD454-B681-40A3-9917-298AB9D731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87" y="755086"/>
            <a:ext cx="10136837" cy="6040001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40DD467D-94B3-4A2F-81A2-B4FABCF4F14C}"/>
              </a:ext>
            </a:extLst>
          </p:cNvPr>
          <p:cNvSpPr txBox="1"/>
          <p:nvPr/>
        </p:nvSpPr>
        <p:spPr>
          <a:xfrm>
            <a:off x="840691" y="2497813"/>
            <a:ext cx="95736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0" dirty="0" err="1">
                <a:latin typeface="Street 2 Art" panose="02000500000000000000" pitchFamily="2" charset="0"/>
              </a:rPr>
              <a:t>FrANçAIS</a:t>
            </a:r>
            <a:endParaRPr lang="fr-FR" sz="16000" dirty="0">
              <a:latin typeface="Street 2 Ar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1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B664862-BC7F-482E-B23C-EC2EE42A39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55" y="738665"/>
            <a:ext cx="10207901" cy="608234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5980C2CE-B5E2-4F8C-BF4E-527EC690C2BC}"/>
              </a:ext>
            </a:extLst>
          </p:cNvPr>
          <p:cNvSpPr txBox="1"/>
          <p:nvPr/>
        </p:nvSpPr>
        <p:spPr>
          <a:xfrm>
            <a:off x="559088" y="2502564"/>
            <a:ext cx="95736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0" dirty="0" err="1">
                <a:latin typeface="Street 2 Art" panose="02000500000000000000" pitchFamily="2" charset="0"/>
              </a:rPr>
              <a:t>NoMBrES</a:t>
            </a:r>
            <a:endParaRPr lang="fr-FR" sz="16000" dirty="0">
              <a:latin typeface="Street 2 Ar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643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135FB02-A1AB-4599-8410-530E2EAAA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4" y="-580505"/>
            <a:ext cx="9972984" cy="872068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A0F5FF7-BC20-495F-9EA2-992005E3C1CA}"/>
              </a:ext>
            </a:extLst>
          </p:cNvPr>
          <p:cNvSpPr txBox="1"/>
          <p:nvPr/>
        </p:nvSpPr>
        <p:spPr>
          <a:xfrm>
            <a:off x="359414" y="2656452"/>
            <a:ext cx="111583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0" dirty="0" err="1">
                <a:latin typeface="Street 2 Art" panose="02000500000000000000" pitchFamily="2" charset="0"/>
              </a:rPr>
              <a:t>GéoMéTRIE</a:t>
            </a:r>
            <a:endParaRPr lang="fr-FR" sz="14000" dirty="0">
              <a:latin typeface="Street 2 Ar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67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4FC42C4-4580-48D9-B126-49AA221690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08" y="798512"/>
            <a:ext cx="9381995" cy="596265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F8663BD-CDE2-4170-BE58-72C9A5C2B99C}"/>
              </a:ext>
            </a:extLst>
          </p:cNvPr>
          <p:cNvSpPr txBox="1"/>
          <p:nvPr/>
        </p:nvSpPr>
        <p:spPr>
          <a:xfrm>
            <a:off x="973190" y="2656452"/>
            <a:ext cx="90637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0" dirty="0">
                <a:solidFill>
                  <a:schemeClr val="bg1"/>
                </a:solidFill>
                <a:latin typeface="Street 2 Art" panose="02000500000000000000" pitchFamily="2" charset="0"/>
              </a:rPr>
              <a:t>Le MONDE</a:t>
            </a:r>
          </a:p>
        </p:txBody>
      </p:sp>
    </p:spTree>
    <p:extLst>
      <p:ext uri="{BB962C8B-B14F-4D97-AF65-F5344CB8AC3E}">
        <p14:creationId xmlns:p14="http://schemas.microsoft.com/office/powerpoint/2010/main" val="91238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28BDBFC-113F-48B1-BEF6-ACC479D33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5470"/>
            <a:ext cx="10833427" cy="723131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6707A95-C716-4D90-A098-2B6200FB71A2}"/>
              </a:ext>
            </a:extLst>
          </p:cNvPr>
          <p:cNvSpPr txBox="1"/>
          <p:nvPr/>
        </p:nvSpPr>
        <p:spPr>
          <a:xfrm>
            <a:off x="2575079" y="2579508"/>
            <a:ext cx="568326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Street 2 Art" panose="02000500000000000000" pitchFamily="2" charset="0"/>
              </a:rPr>
              <a:t>ARTS</a:t>
            </a:r>
          </a:p>
        </p:txBody>
      </p:sp>
    </p:spTree>
    <p:extLst>
      <p:ext uri="{BB962C8B-B14F-4D97-AF65-F5344CB8AC3E}">
        <p14:creationId xmlns:p14="http://schemas.microsoft.com/office/powerpoint/2010/main" val="2973081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A270D1B-3419-449B-9590-384DBBF24A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78" y="554785"/>
            <a:ext cx="9507255" cy="645010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99645AE8-EFFA-40C0-A611-9952CA8C1640}"/>
              </a:ext>
            </a:extLst>
          </p:cNvPr>
          <p:cNvSpPr txBox="1"/>
          <p:nvPr/>
        </p:nvSpPr>
        <p:spPr>
          <a:xfrm>
            <a:off x="776614" y="2579508"/>
            <a:ext cx="979535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 err="1">
                <a:latin typeface="Street 2 Art" panose="02000500000000000000" pitchFamily="2" charset="0"/>
              </a:rPr>
              <a:t>éCRITUrE</a:t>
            </a:r>
            <a:endParaRPr lang="fr-FR" sz="15000" dirty="0">
              <a:latin typeface="Street 2 Ar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9107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7</Words>
  <Application>Microsoft Office PowerPoint</Application>
  <PresentationFormat>Personnalisé</PresentationFormat>
  <Paragraphs>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Street 2 Art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Adeline Michel</dc:creator>
  <cp:lastModifiedBy>Adeline Michel</cp:lastModifiedBy>
  <cp:revision>5</cp:revision>
  <cp:lastPrinted>2020-07-03T06:05:26Z</cp:lastPrinted>
  <dcterms:created xsi:type="dcterms:W3CDTF">2020-07-03T05:21:48Z</dcterms:created>
  <dcterms:modified xsi:type="dcterms:W3CDTF">2020-07-03T11:01:36Z</dcterms:modified>
</cp:coreProperties>
</file>