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5" r:id="rId8"/>
    <p:sldId id="260" r:id="rId9"/>
    <p:sldId id="264" r:id="rId10"/>
    <p:sldId id="261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9574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7653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3301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8777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54209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7899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14554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73186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2272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363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89773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250D1D-DDE2-4ED6-8433-0475585DEB83}" type="datetimeFigureOut">
              <a:rPr lang="fr-FR" smtClean="0"/>
              <a:t>30/09/2015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FDC5E-4C27-4383-AB02-2EB6B5E0C1C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59255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9572" y="538409"/>
            <a:ext cx="4288665" cy="5718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525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6615" y="180505"/>
            <a:ext cx="4333137" cy="6557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6158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49923" y="185805"/>
            <a:ext cx="4202403" cy="6339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809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134" y="108531"/>
            <a:ext cx="4774708" cy="6537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637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690" y="199623"/>
            <a:ext cx="4353059" cy="6529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4804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1239" y="396331"/>
            <a:ext cx="3889420" cy="5973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4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8909" y="286018"/>
            <a:ext cx="3998824" cy="6398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23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42775" y="431375"/>
            <a:ext cx="4463042" cy="6059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5400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5009" y="311683"/>
            <a:ext cx="4529138" cy="6546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679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7282" y="502276"/>
            <a:ext cx="4206873" cy="5576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61452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Grand écran</PresentationFormat>
  <Paragraphs>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Lise BALET</dc:creator>
  <cp:lastModifiedBy>Lise BALET</cp:lastModifiedBy>
  <cp:revision>2</cp:revision>
  <dcterms:created xsi:type="dcterms:W3CDTF">2015-09-30T11:57:27Z</dcterms:created>
  <dcterms:modified xsi:type="dcterms:W3CDTF">2015-09-30T12:01:07Z</dcterms:modified>
</cp:coreProperties>
</file>