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fr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fr"/>
              <a:t>J’adore la tarte </a:t>
            </a:r>
            <a:r>
              <a:rPr lang="fr" u="sng"/>
              <a:t>à la rhubarbe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x="393600" y="7344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Je </a:t>
            </a:r>
            <a:r>
              <a:rPr lang="fr" u="sng"/>
              <a:t>lui</a:t>
            </a:r>
            <a:r>
              <a:rPr lang="fr"/>
              <a:t> dirai de se taire.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fr"/>
              <a:t>La voiture </a:t>
            </a:r>
            <a:r>
              <a:rPr lang="fr" u="sng"/>
              <a:t>des pompiers</a:t>
            </a:r>
            <a:r>
              <a:rPr lang="fr"/>
              <a:t>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fr"/>
              <a:t>est mal garée.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Je penserai </a:t>
            </a:r>
            <a:r>
              <a:rPr lang="fr" u="sng"/>
              <a:t>à toi</a:t>
            </a:r>
            <a:r>
              <a:rPr lang="fr"/>
              <a:t> demain.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Tu me donnes la planche   </a:t>
            </a:r>
            <a:r>
              <a:rPr lang="fr" u="sng"/>
              <a:t>à découper</a:t>
            </a:r>
            <a:r>
              <a:rPr lang="fr"/>
              <a:t>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Je donnerai les devoirs      </a:t>
            </a:r>
            <a:r>
              <a:rPr lang="fr" u="sng"/>
              <a:t>à ton frère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Patrick parlera </a:t>
            </a:r>
            <a:r>
              <a:rPr lang="fr" u="sng"/>
              <a:t>de moi</a:t>
            </a:r>
            <a:r>
              <a:rPr lang="fr"/>
              <a:t>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fr"/>
              <a:t>à sa sœur.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fr"/>
              <a:t>Patrick parlera de moi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fr" u="sng"/>
              <a:t>à sa sœur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394100" y="7445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Je vais leur demander des nouvelles </a:t>
            </a:r>
            <a:r>
              <a:rPr lang="fr" u="sng"/>
              <a:t>de leurs enfants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393600" y="734475"/>
            <a:ext cx="8356800" cy="345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Je lui dirai </a:t>
            </a:r>
            <a:r>
              <a:rPr lang="fr" u="sng"/>
              <a:t>de se taire</a:t>
            </a:r>
            <a:r>
              <a:rPr lang="fr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