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22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Longueurs, masses, contenances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643136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utiliser des instruments de mesure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72712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643138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92622" y="6897216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effectuer des conversions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666930" y="69703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31634" y="6886324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303338" y="7443130"/>
            <a:ext cx="644065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</a:t>
            </a:r>
          </a:p>
          <a:p>
            <a:endParaRPr lang="fr-FR" sz="600" b="1" u="sng" dirty="0"/>
          </a:p>
          <a:p>
            <a:pPr>
              <a:lnSpc>
                <a:spcPct val="200000"/>
              </a:lnSpc>
            </a:pPr>
            <a:r>
              <a:rPr lang="fr-FR" sz="1200" dirty="0"/>
              <a:t>8 cm → ………………… mm                         </a:t>
            </a:r>
            <a:r>
              <a:rPr lang="fr-FR" sz="1200" dirty="0" smtClean="0"/>
              <a:t>	   	4 </a:t>
            </a:r>
            <a:r>
              <a:rPr lang="fr-FR" sz="1200" dirty="0"/>
              <a:t>L → ………………… </a:t>
            </a:r>
            <a:r>
              <a:rPr lang="fr-FR" sz="1200" dirty="0" err="1"/>
              <a:t>cL</a:t>
            </a:r>
            <a:endParaRPr lang="fr-FR" sz="1200" dirty="0"/>
          </a:p>
          <a:p>
            <a:pPr>
              <a:lnSpc>
                <a:spcPct val="200000"/>
              </a:lnSpc>
            </a:pPr>
            <a:r>
              <a:rPr lang="fr-FR" sz="1200" dirty="0"/>
              <a:t>3 kg → ………………… g                               </a:t>
            </a:r>
            <a:r>
              <a:rPr lang="fr-FR" sz="1200" dirty="0" smtClean="0"/>
              <a:t>		92 </a:t>
            </a:r>
            <a:r>
              <a:rPr lang="fr-FR" sz="1200" dirty="0"/>
              <a:t>dm → ………………… cm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3 L et 2 </a:t>
            </a:r>
            <a:r>
              <a:rPr lang="fr-FR" sz="1200" dirty="0" err="1"/>
              <a:t>dL</a:t>
            </a:r>
            <a:r>
              <a:rPr lang="fr-FR" sz="1200" dirty="0"/>
              <a:t> → ………………… </a:t>
            </a:r>
            <a:r>
              <a:rPr lang="fr-FR" sz="1200" dirty="0" err="1"/>
              <a:t>cL</a:t>
            </a:r>
            <a:r>
              <a:rPr lang="fr-FR" sz="1200" dirty="0"/>
              <a:t>                     </a:t>
            </a:r>
            <a:r>
              <a:rPr lang="fr-FR" sz="1200" dirty="0" smtClean="0"/>
              <a:t>		5 </a:t>
            </a:r>
            <a:r>
              <a:rPr lang="fr-FR" sz="1200" dirty="0"/>
              <a:t>km et 3 dam → ………………… cm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123 g → ………………… dg                            </a:t>
            </a:r>
            <a:r>
              <a:rPr lang="fr-FR" sz="1200" dirty="0" smtClean="0"/>
              <a:t>		5 </a:t>
            </a:r>
            <a:r>
              <a:rPr lang="fr-FR" sz="1200" dirty="0"/>
              <a:t>L et 23 </a:t>
            </a:r>
            <a:r>
              <a:rPr lang="fr-FR" sz="1200" dirty="0" err="1"/>
              <a:t>dL</a:t>
            </a:r>
            <a:r>
              <a:rPr lang="fr-FR" sz="1200" dirty="0"/>
              <a:t> → ………………… </a:t>
            </a:r>
            <a:r>
              <a:rPr lang="fr-FR" sz="1200" dirty="0" err="1"/>
              <a:t>cL</a:t>
            </a:r>
            <a:endParaRPr lang="fr-FR" sz="1200" dirty="0"/>
          </a:p>
          <a:p>
            <a:pPr>
              <a:lnSpc>
                <a:spcPct val="200000"/>
              </a:lnSpc>
            </a:pPr>
            <a:r>
              <a:rPr lang="fr-FR" sz="1200" dirty="0"/>
              <a:t>45 m et 456 cm → ………………… cm           </a:t>
            </a:r>
            <a:r>
              <a:rPr lang="fr-FR" sz="1200" dirty="0" smtClean="0"/>
              <a:t>	  	6 </a:t>
            </a:r>
            <a:r>
              <a:rPr lang="fr-FR" sz="1200" dirty="0"/>
              <a:t>hg et 576 g → ………………… dg</a:t>
            </a:r>
            <a:endParaRPr lang="fr-FR" sz="12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25" y="1610612"/>
            <a:ext cx="2726100" cy="241098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917" y="2926906"/>
            <a:ext cx="650816" cy="98827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1183443"/>
            <a:ext cx="1926632" cy="326532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794" y="2873430"/>
            <a:ext cx="1323206" cy="1351210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04664" y="1260054"/>
            <a:ext cx="4658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Coche la ou les bonne(s) réponse(s)</a:t>
            </a:r>
            <a:endParaRPr lang="fr-FR" sz="1200" b="1" u="sng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3435">
            <a:off x="422091" y="4457055"/>
            <a:ext cx="5962650" cy="14097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28" y="5673080"/>
            <a:ext cx="1350036" cy="10904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Longueurs, masses, contenances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55545" y="4457596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effectuer des calculs avec les longueurs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629853" y="453068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29" name="Ellipse 28"/>
          <p:cNvSpPr/>
          <p:nvPr/>
        </p:nvSpPr>
        <p:spPr>
          <a:xfrm>
            <a:off x="5594557" y="4446704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333191" y="706911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effectuer un problème de logique</a:t>
            </a:r>
            <a:endParaRPr lang="fr-FR" sz="1300" dirty="0"/>
          </a:p>
        </p:txBody>
      </p:sp>
      <p:sp>
        <p:nvSpPr>
          <p:cNvPr id="49" name="ZoneTexte 48"/>
          <p:cNvSpPr txBox="1"/>
          <p:nvPr/>
        </p:nvSpPr>
        <p:spPr>
          <a:xfrm>
            <a:off x="4707499" y="78000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50" name="Ellipse 49"/>
          <p:cNvSpPr/>
          <p:nvPr/>
        </p:nvSpPr>
        <p:spPr>
          <a:xfrm>
            <a:off x="5672203" y="696019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95" y="1856656"/>
            <a:ext cx="6264161" cy="241642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64" y="1286306"/>
            <a:ext cx="3719473" cy="420619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61302" y="4949298"/>
            <a:ext cx="5678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Calcule selon l’exemple</a:t>
            </a:r>
            <a:endParaRPr lang="fr-FR" sz="1200" b="1" u="sng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7" y="7412801"/>
            <a:ext cx="6365046" cy="2431443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77" y="5307905"/>
            <a:ext cx="6431435" cy="1331589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255545" y="7109559"/>
            <a:ext cx="5678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Calcule selon l’exemple</a:t>
            </a:r>
            <a:endParaRPr lang="fr-FR" sz="1200" b="1" u="sng" dirty="0"/>
          </a:p>
        </p:txBody>
      </p:sp>
    </p:spTree>
    <p:extLst>
      <p:ext uri="{BB962C8B-B14F-4D97-AF65-F5344CB8AC3E}">
        <p14:creationId xmlns:p14="http://schemas.microsoft.com/office/powerpoint/2010/main" val="40511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</TotalTime>
  <Words>75</Words>
  <Application>Microsoft Office PowerPoint</Application>
  <PresentationFormat>Format A4 (210 x 297 mm)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403</cp:revision>
  <cp:lastPrinted>2014-07-22T13:01:48Z</cp:lastPrinted>
  <dcterms:created xsi:type="dcterms:W3CDTF">2011-03-18T16:06:50Z</dcterms:created>
  <dcterms:modified xsi:type="dcterms:W3CDTF">2014-07-22T13:03:00Z</dcterms:modified>
</cp:coreProperties>
</file>