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44B4-6434-4EDF-974D-CEFE7BC7371A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AEDF-EC6A-4EF5-B2CD-D8FB0CDB1C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39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44B4-6434-4EDF-974D-CEFE7BC7371A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AEDF-EC6A-4EF5-B2CD-D8FB0CDB1C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74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44B4-6434-4EDF-974D-CEFE7BC7371A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AEDF-EC6A-4EF5-B2CD-D8FB0CDB1C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17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44B4-6434-4EDF-974D-CEFE7BC7371A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AEDF-EC6A-4EF5-B2CD-D8FB0CDB1C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32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44B4-6434-4EDF-974D-CEFE7BC7371A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AEDF-EC6A-4EF5-B2CD-D8FB0CDB1C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708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44B4-6434-4EDF-974D-CEFE7BC7371A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AEDF-EC6A-4EF5-B2CD-D8FB0CDB1C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7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44B4-6434-4EDF-974D-CEFE7BC7371A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AEDF-EC6A-4EF5-B2CD-D8FB0CDB1C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534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44B4-6434-4EDF-974D-CEFE7BC7371A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AEDF-EC6A-4EF5-B2CD-D8FB0CDB1C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04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44B4-6434-4EDF-974D-CEFE7BC7371A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AEDF-EC6A-4EF5-B2CD-D8FB0CDB1C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87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44B4-6434-4EDF-974D-CEFE7BC7371A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AEDF-EC6A-4EF5-B2CD-D8FB0CDB1C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918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44B4-6434-4EDF-974D-CEFE7BC7371A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AEDF-EC6A-4EF5-B2CD-D8FB0CDB1C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48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544B4-6434-4EDF-974D-CEFE7BC7371A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BAEDF-EC6A-4EF5-B2CD-D8FB0CDB1C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03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163"/>
            <a:ext cx="9144000" cy="6543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7023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"/>
            <a:ext cx="9144000" cy="6526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2673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88"/>
            <a:ext cx="9144000" cy="6573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8516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513"/>
            <a:ext cx="9144000" cy="653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0269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513"/>
            <a:ext cx="9144000" cy="653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0474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63"/>
            <a:ext cx="9144000" cy="6567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3590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Affichage à l'écran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1</cp:revision>
  <dcterms:created xsi:type="dcterms:W3CDTF">2021-03-06T23:36:08Z</dcterms:created>
  <dcterms:modified xsi:type="dcterms:W3CDTF">2021-03-06T23:37:08Z</dcterms:modified>
</cp:coreProperties>
</file>