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942A-6A44-46DA-8171-0532AD1F8E1D}" type="datetimeFigureOut">
              <a:rPr lang="fr-FR" smtClean="0"/>
              <a:t>06/05/2013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3A29C-AD09-4307-8ADD-B82914DCB1E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atrick.labouyrie.free.fr/images/foret_faune_flore/oy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3816424" cy="2232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" name="Connecteur droit avec flèche 5"/>
          <p:cNvCxnSpPr/>
          <p:nvPr/>
        </p:nvCxnSpPr>
        <p:spPr>
          <a:xfrm flipV="1">
            <a:off x="3995936" y="1772816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716016" y="134076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Bradley Hand ITC" pitchFamily="66" charset="0"/>
              </a:rPr>
              <a:t>Comment s’appelle ce type de végétation? A quoi sert-elle?</a:t>
            </a:r>
            <a:endParaRPr lang="fr-FR" dirty="0">
              <a:latin typeface="Bradley Hand ITC" pitchFamily="66" charset="0"/>
            </a:endParaRPr>
          </a:p>
        </p:txBody>
      </p:sp>
      <p:sp>
        <p:nvSpPr>
          <p:cNvPr id="8" name="Organigramme : Multidocument 7"/>
          <p:cNvSpPr/>
          <p:nvPr/>
        </p:nvSpPr>
        <p:spPr>
          <a:xfrm>
            <a:off x="0" y="0"/>
            <a:ext cx="9144000" cy="90872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smtClean="0">
                <a:latin typeface="Bradley Hand ITC" pitchFamily="66" charset="0"/>
              </a:rPr>
              <a:t>La végétation sur les dunes</a:t>
            </a:r>
            <a:endParaRPr lang="fr-FR" sz="4000" dirty="0">
              <a:latin typeface="Bradley Hand ITC" pitchFamily="66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23528" y="1052736"/>
            <a:ext cx="3240360" cy="36004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radley Hand ITC" pitchFamily="66" charset="0"/>
              </a:rPr>
              <a:t>La dune …………..:</a:t>
            </a:r>
            <a:endParaRPr lang="fr-FR" dirty="0">
              <a:latin typeface="Bradley Hand ITC" pitchFamily="66" charset="0"/>
            </a:endParaRPr>
          </a:p>
        </p:txBody>
      </p:sp>
      <p:pic>
        <p:nvPicPr>
          <p:cNvPr id="1027" name="Picture 3" descr="C:\Users\Dorothée\Pictures\sey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916832"/>
            <a:ext cx="4046984" cy="1497905"/>
          </a:xfrm>
          <a:prstGeom prst="rect">
            <a:avLst/>
          </a:prstGeom>
          <a:noFill/>
        </p:spPr>
      </p:pic>
      <p:pic>
        <p:nvPicPr>
          <p:cNvPr id="1029" name="Picture 5" descr="http://fogeo.free.fr/flore/img/argousier_fogeo_a_sept_20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293096"/>
            <a:ext cx="3744416" cy="23413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3" name="Connecteur droit avec flèche 12"/>
          <p:cNvCxnSpPr/>
          <p:nvPr/>
        </p:nvCxnSpPr>
        <p:spPr>
          <a:xfrm flipV="1">
            <a:off x="4067944" y="4365104"/>
            <a:ext cx="72008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788024" y="393305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Bradley Hand ITC" pitchFamily="66" charset="0"/>
              </a:rPr>
              <a:t>Comment s’appelle ce type de végétation? </a:t>
            </a:r>
            <a:endParaRPr lang="fr-FR" dirty="0">
              <a:latin typeface="Bradley Hand ITC" pitchFamily="66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95536" y="3789040"/>
            <a:ext cx="3240360" cy="36004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Bradley Hand ITC" pitchFamily="66" charset="0"/>
              </a:rPr>
              <a:t>La dune …………..:</a:t>
            </a:r>
            <a:endParaRPr lang="fr-FR" dirty="0">
              <a:latin typeface="Bradley Hand ITC" pitchFamily="66" charset="0"/>
            </a:endParaRPr>
          </a:p>
        </p:txBody>
      </p:sp>
      <p:pic>
        <p:nvPicPr>
          <p:cNvPr id="16" name="Picture 3" descr="C:\Users\Dorothée\Pictures\sey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725144"/>
            <a:ext cx="4046984" cy="14979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Dorothée</dc:creator>
  <cp:lastModifiedBy>Dorothée</cp:lastModifiedBy>
  <cp:revision>1</cp:revision>
  <dcterms:created xsi:type="dcterms:W3CDTF">2013-05-06T15:54:49Z</dcterms:created>
  <dcterms:modified xsi:type="dcterms:W3CDTF">2013-05-06T16:03:25Z</dcterms:modified>
</cp:coreProperties>
</file>