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3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6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4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83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15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0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1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57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4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D9D1-7ECD-4046-9208-7E6AF31CAE1C}" type="datetimeFigureOut">
              <a:rPr lang="fr-FR" smtClean="0"/>
              <a:t>01/08/2013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F2EE-00FB-4E74-84EC-E77FD8C1B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2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79712" y="116633"/>
            <a:ext cx="7056784" cy="16561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94459"/>
              </p:ext>
            </p:extLst>
          </p:nvPr>
        </p:nvGraphicFramePr>
        <p:xfrm>
          <a:off x="395536" y="2204864"/>
          <a:ext cx="8640961" cy="471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79712" y="436893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SEPTEMBRE 2013</a:t>
            </a:r>
            <a:endParaRPr lang="fr-FR" sz="6000" dirty="0">
              <a:latin typeface="Mia's Scribblings ~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" y="55398"/>
            <a:ext cx="1805519" cy="1917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1701550" y="381629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rentrée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12360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automne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18" y="3367551"/>
            <a:ext cx="652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60" y="4777959"/>
            <a:ext cx="609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627857" cy="53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18" y="1641103"/>
            <a:ext cx="600869" cy="51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70" y="1628800"/>
            <a:ext cx="623433" cy="53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699792" y="161841"/>
            <a:ext cx="6348602" cy="1656184"/>
          </a:xfrm>
          <a:prstGeom prst="roundRect">
            <a:avLst/>
          </a:prstGeom>
          <a:solidFill>
            <a:srgbClr val="10E02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18705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JUIN 2014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03834"/>
              </p:ext>
            </p:extLst>
          </p:nvPr>
        </p:nvGraphicFramePr>
        <p:xfrm>
          <a:off x="386608" y="1988840"/>
          <a:ext cx="8640961" cy="471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 descr="C:\Users\corinne\Documents\Dossiers Ecole\Dossiers Ecole\CLASSE DE CP\RENTREE 2013-2014\2013_07_03\ANNEE DU LOUP CALENDRIER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920"/>
            <a:ext cx="1738980" cy="1818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88224" y="5013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été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85653" y="4382865"/>
            <a:ext cx="22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Fête des pères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65096" y="3645024"/>
            <a:ext cx="128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Pentecôte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94" y="3933056"/>
            <a:ext cx="845641" cy="44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55" y="1130439"/>
            <a:ext cx="800101" cy="785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30439"/>
            <a:ext cx="936104" cy="79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37912"/>
            <a:ext cx="789070" cy="678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3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99792" y="161841"/>
            <a:ext cx="6348602" cy="165618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18705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JUILLET 2014</a:t>
            </a:r>
            <a:endParaRPr lang="fr-FR" sz="6000" dirty="0">
              <a:latin typeface="Mia's Scribblings ~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672"/>
            <a:ext cx="2304256" cy="2362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65975"/>
              </p:ext>
            </p:extLst>
          </p:nvPr>
        </p:nvGraphicFramePr>
        <p:xfrm>
          <a:off x="270857" y="2708920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48" y="1916832"/>
            <a:ext cx="857449" cy="737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857449" cy="737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1520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Fête nationale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88" y="1605937"/>
            <a:ext cx="711349" cy="1041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94" y="1637110"/>
            <a:ext cx="703997" cy="97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564217"/>
            <a:ext cx="355675" cy="520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3468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45963"/>
              </p:ext>
            </p:extLst>
          </p:nvPr>
        </p:nvGraphicFramePr>
        <p:xfrm>
          <a:off x="270857" y="2708920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18705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AOUT 2014</a:t>
            </a:r>
            <a:endParaRPr lang="fr-FR" sz="6000" dirty="0">
              <a:latin typeface="Mia's Scribblings ~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0967"/>
            <a:ext cx="2304256" cy="2574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2551"/>
            <a:ext cx="646113" cy="82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3392"/>
            <a:ext cx="792670" cy="68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39" y="1874807"/>
            <a:ext cx="802656" cy="69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3392"/>
            <a:ext cx="792670" cy="68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267743" y="161841"/>
            <a:ext cx="6780651" cy="16561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79712" y="436893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OCTOBRE 2013</a:t>
            </a:r>
            <a:endParaRPr lang="fr-FR" sz="6000" dirty="0">
              <a:latin typeface="Mia's Scribblings ~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" y="43654"/>
            <a:ext cx="2114871" cy="2472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8610"/>
              </p:ext>
            </p:extLst>
          </p:nvPr>
        </p:nvGraphicFramePr>
        <p:xfrm>
          <a:off x="179512" y="2636912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0258"/>
            <a:ext cx="810814" cy="60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29" y="1906810"/>
            <a:ext cx="608856" cy="60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63575"/>
            <a:ext cx="835025" cy="695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6810"/>
            <a:ext cx="656655" cy="664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58461"/>
            <a:ext cx="653256" cy="683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25" y="5873452"/>
            <a:ext cx="960438" cy="6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7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267743" y="161841"/>
            <a:ext cx="6780651" cy="165618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08176" y="4368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NOVEMBRE 2013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65182"/>
              </p:ext>
            </p:extLst>
          </p:nvPr>
        </p:nvGraphicFramePr>
        <p:xfrm>
          <a:off x="179512" y="2636912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839"/>
            <a:ext cx="2091354" cy="233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32" y="1884239"/>
            <a:ext cx="765901" cy="658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32" y="1884239"/>
            <a:ext cx="879143" cy="658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47074"/>
            <a:ext cx="831751" cy="7955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14786" y="36433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Toussaint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" y="4365104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9512" y="49620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Armistice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8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67743" y="161841"/>
            <a:ext cx="6780651" cy="165618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08176" y="4368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DECEMBRE 2013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0041"/>
              </p:ext>
            </p:extLst>
          </p:nvPr>
        </p:nvGraphicFramePr>
        <p:xfrm>
          <a:off x="179512" y="2146608"/>
          <a:ext cx="8640961" cy="471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" y="30323"/>
            <a:ext cx="1897157" cy="2046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5667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67536" y="5157192"/>
            <a:ext cx="10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HIVER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99792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NOEL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95" y="5377941"/>
            <a:ext cx="521193" cy="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075"/>
            <a:ext cx="793341" cy="62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41" y="1419074"/>
            <a:ext cx="726623" cy="62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08698"/>
            <a:ext cx="726212" cy="624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9981"/>
            <a:ext cx="735127" cy="631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4337"/>
            <a:ext cx="697237" cy="59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5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43808" y="161841"/>
            <a:ext cx="6204586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08176" y="4368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JANVIER 2014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76176"/>
              </p:ext>
            </p:extLst>
          </p:nvPr>
        </p:nvGraphicFramePr>
        <p:xfrm>
          <a:off x="180391" y="2636912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" y="161841"/>
            <a:ext cx="2526127" cy="2185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891471"/>
            <a:ext cx="795381" cy="683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0" y="1891471"/>
            <a:ext cx="741120" cy="637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81941" y="3610285"/>
            <a:ext cx="165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Jour de l‘an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41" y="2959465"/>
            <a:ext cx="1066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11852"/>
            <a:ext cx="731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52320" y="361028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Epiphanie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57" y="1891471"/>
            <a:ext cx="745149" cy="640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3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43808" y="161841"/>
            <a:ext cx="6204586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08176" y="4368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FEVRIER 2014</a:t>
            </a:r>
            <a:endParaRPr lang="fr-FR" sz="6000" dirty="0">
              <a:latin typeface="Mia's Scribblings ~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635"/>
            <a:ext cx="2455872" cy="2322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42446"/>
              </p:ext>
            </p:extLst>
          </p:nvPr>
        </p:nvGraphicFramePr>
        <p:xfrm>
          <a:off x="180391" y="2636912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07448" y="4202533"/>
            <a:ext cx="150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Mardi gras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24328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Chandeleur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29" y="279945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1" y="3601386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29" y="1881741"/>
            <a:ext cx="702965" cy="70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3731"/>
            <a:ext cx="495162" cy="650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4" y="1881741"/>
            <a:ext cx="702965" cy="70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58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99792" y="161841"/>
            <a:ext cx="6348602" cy="165618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47998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MARS 2014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46394"/>
              </p:ext>
            </p:extLst>
          </p:nvPr>
        </p:nvGraphicFramePr>
        <p:xfrm>
          <a:off x="251520" y="2060848"/>
          <a:ext cx="8640961" cy="471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585"/>
            <a:ext cx="1944216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851920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Printemps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4001"/>
            <a:ext cx="987825" cy="9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12902"/>
            <a:ext cx="435769" cy="4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01" y="965857"/>
            <a:ext cx="600472" cy="101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73" y="989933"/>
            <a:ext cx="655039" cy="992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44" y="1302983"/>
            <a:ext cx="752872" cy="643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699792" y="161841"/>
            <a:ext cx="6348602" cy="165618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18655" y="482101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AVRIL 2014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52449"/>
              </p:ext>
            </p:extLst>
          </p:nvPr>
        </p:nvGraphicFramePr>
        <p:xfrm>
          <a:off x="323528" y="2636912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834"/>
            <a:ext cx="2262402" cy="2432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30" y="1857397"/>
            <a:ext cx="750094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12" y="1871380"/>
            <a:ext cx="702965" cy="70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47" y="1871379"/>
            <a:ext cx="702965" cy="70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71380"/>
            <a:ext cx="1051587" cy="67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668344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Pâques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549" y="4500086"/>
            <a:ext cx="626451" cy="568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9" y="3240561"/>
            <a:ext cx="618453" cy="67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94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99792" y="161841"/>
            <a:ext cx="6348602" cy="1656184"/>
          </a:xfrm>
          <a:prstGeom prst="roundRect">
            <a:avLst/>
          </a:prstGeom>
          <a:solidFill>
            <a:srgbClr val="10E02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8655" y="482101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Mia's Scribblings ~" pitchFamily="2" charset="0"/>
              </a:rPr>
              <a:t>MAI 2014</a:t>
            </a:r>
            <a:endParaRPr lang="fr-FR" sz="60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89672"/>
              </p:ext>
            </p:extLst>
          </p:nvPr>
        </p:nvGraphicFramePr>
        <p:xfrm>
          <a:off x="323528" y="2636912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lundi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jeudi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10E024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" y="31034"/>
            <a:ext cx="2448272" cy="256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851920" y="43431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Victoire 45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96336" y="56612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Fête des mères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5936" y="6381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Ascension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19" y="5260638"/>
            <a:ext cx="435769" cy="4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67" y="3744913"/>
            <a:ext cx="744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8025"/>
            <a:ext cx="801688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36417"/>
            <a:ext cx="768078" cy="76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36" y="1880125"/>
            <a:ext cx="680662" cy="68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04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501</Words>
  <Application>Microsoft Office PowerPoint</Application>
  <PresentationFormat>Affichage à l'écran (4:3)</PresentationFormat>
  <Paragraphs>480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13</cp:revision>
  <dcterms:created xsi:type="dcterms:W3CDTF">2013-07-07T10:13:56Z</dcterms:created>
  <dcterms:modified xsi:type="dcterms:W3CDTF">2013-08-01T10:18:03Z</dcterms:modified>
</cp:coreProperties>
</file>