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33"/>
    <a:srgbClr val="FF99FF"/>
    <a:srgbClr val="00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03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5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3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0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79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94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98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4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0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3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39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2EF8-B547-41C2-94D7-73F1DC9413ED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3C50-ADB2-46AC-9C8C-4EFF50819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03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microsoft.com/office/2007/relationships/media" Target="../media/media7.wav"/><Relationship Id="rId18" Type="http://schemas.openxmlformats.org/officeDocument/2006/relationships/audio" Target="../media/media9.wav"/><Relationship Id="rId26" Type="http://schemas.openxmlformats.org/officeDocument/2006/relationships/audio" Target="../media/media13.wav"/><Relationship Id="rId3" Type="http://schemas.microsoft.com/office/2007/relationships/media" Target="../media/media2.wav"/><Relationship Id="rId21" Type="http://schemas.microsoft.com/office/2007/relationships/media" Target="../media/media11.wav"/><Relationship Id="rId34" Type="http://schemas.openxmlformats.org/officeDocument/2006/relationships/image" Target="../media/image1.png"/><Relationship Id="rId7" Type="http://schemas.microsoft.com/office/2007/relationships/media" Target="../media/media4.wav"/><Relationship Id="rId12" Type="http://schemas.openxmlformats.org/officeDocument/2006/relationships/audio" Target="../media/media6.wav"/><Relationship Id="rId17" Type="http://schemas.microsoft.com/office/2007/relationships/media" Target="../media/media9.wav"/><Relationship Id="rId25" Type="http://schemas.microsoft.com/office/2007/relationships/media" Target="../media/media13.wav"/><Relationship Id="rId33" Type="http://schemas.openxmlformats.org/officeDocument/2006/relationships/slideLayout" Target="../slideLayouts/slideLayout1.xml"/><Relationship Id="rId38" Type="http://schemas.openxmlformats.org/officeDocument/2006/relationships/image" Target="../media/image4.png"/><Relationship Id="rId2" Type="http://schemas.openxmlformats.org/officeDocument/2006/relationships/audio" Target="../media/media1.wav"/><Relationship Id="rId16" Type="http://schemas.openxmlformats.org/officeDocument/2006/relationships/audio" Target="../media/media8.wav"/><Relationship Id="rId20" Type="http://schemas.openxmlformats.org/officeDocument/2006/relationships/audio" Target="../media/media10.wav"/><Relationship Id="rId29" Type="http://schemas.microsoft.com/office/2007/relationships/media" Target="../media/media15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microsoft.com/office/2007/relationships/media" Target="../media/media6.wav"/><Relationship Id="rId24" Type="http://schemas.openxmlformats.org/officeDocument/2006/relationships/audio" Target="../media/media12.wav"/><Relationship Id="rId32" Type="http://schemas.openxmlformats.org/officeDocument/2006/relationships/audio" Target="../media/media16.wav"/><Relationship Id="rId37" Type="http://schemas.openxmlformats.org/officeDocument/2006/relationships/image" Target="../media/image3.png"/><Relationship Id="rId5" Type="http://schemas.microsoft.com/office/2007/relationships/media" Target="../media/media3.wav"/><Relationship Id="rId15" Type="http://schemas.microsoft.com/office/2007/relationships/media" Target="../media/media8.wav"/><Relationship Id="rId23" Type="http://schemas.microsoft.com/office/2007/relationships/media" Target="../media/media12.wav"/><Relationship Id="rId28" Type="http://schemas.openxmlformats.org/officeDocument/2006/relationships/audio" Target="../media/media14.wav"/><Relationship Id="rId36" Type="http://schemas.microsoft.com/office/2007/relationships/hdphoto" Target="../media/hdphoto1.wdp"/><Relationship Id="rId10" Type="http://schemas.openxmlformats.org/officeDocument/2006/relationships/audio" Target="../media/media5.wav"/><Relationship Id="rId19" Type="http://schemas.microsoft.com/office/2007/relationships/media" Target="../media/media10.wav"/><Relationship Id="rId31" Type="http://schemas.microsoft.com/office/2007/relationships/media" Target="../media/media16.wav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audio" Target="../media/media7.wav"/><Relationship Id="rId22" Type="http://schemas.openxmlformats.org/officeDocument/2006/relationships/audio" Target="../media/media11.wav"/><Relationship Id="rId27" Type="http://schemas.microsoft.com/office/2007/relationships/media" Target="../media/media14.wav"/><Relationship Id="rId30" Type="http://schemas.openxmlformats.org/officeDocument/2006/relationships/audio" Target="../media/media15.wav"/><Relationship Id="rId3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52315"/>
              </p:ext>
            </p:extLst>
          </p:nvPr>
        </p:nvGraphicFramePr>
        <p:xfrm>
          <a:off x="1586082" y="668370"/>
          <a:ext cx="5762330" cy="409652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440397"/>
                <a:gridCol w="1440397"/>
                <a:gridCol w="1440397"/>
                <a:gridCol w="1441139"/>
              </a:tblGrid>
              <a:tr h="102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MF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01541" y="3130421"/>
            <a:ext cx="360000" cy="360000"/>
          </a:xfrm>
          <a:prstGeom prst="rect">
            <a:avLst/>
          </a:prstGeom>
        </p:spPr>
      </p:pic>
      <p:pic>
        <p:nvPicPr>
          <p:cNvPr id="7" name="MF2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4"/>
          <a:stretch>
            <a:fillRect/>
          </a:stretch>
        </p:blipFill>
        <p:spPr>
          <a:xfrm>
            <a:off x="2054166" y="4169298"/>
            <a:ext cx="360000" cy="360000"/>
          </a:xfrm>
          <a:prstGeom prst="rect">
            <a:avLst/>
          </a:prstGeom>
        </p:spPr>
      </p:pic>
      <p:pic>
        <p:nvPicPr>
          <p:cNvPr id="8" name="MF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59124" y="3111055"/>
            <a:ext cx="360000" cy="360000"/>
          </a:xfrm>
          <a:prstGeom prst="rect">
            <a:avLst/>
          </a:prstGeom>
        </p:spPr>
      </p:pic>
      <p:pic>
        <p:nvPicPr>
          <p:cNvPr id="22" name="MF4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5">
            <a:biLevel thresh="75000"/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32080" y="2060888"/>
            <a:ext cx="360000" cy="360000"/>
          </a:xfrm>
          <a:prstGeom prst="rect">
            <a:avLst/>
          </a:prstGeom>
        </p:spPr>
      </p:pic>
      <p:pic>
        <p:nvPicPr>
          <p:cNvPr id="10" name="MF5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4">
            <a:biLevel thresh="25000"/>
          </a:blip>
          <a:stretch>
            <a:fillRect/>
          </a:stretch>
        </p:blipFill>
        <p:spPr>
          <a:xfrm>
            <a:off x="5006861" y="4140698"/>
            <a:ext cx="360000" cy="360000"/>
          </a:xfrm>
          <a:prstGeom prst="rect">
            <a:avLst/>
          </a:prstGeom>
        </p:spPr>
      </p:pic>
      <p:pic>
        <p:nvPicPr>
          <p:cNvPr id="11" name="MF6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44770" y="1049339"/>
            <a:ext cx="360000" cy="360000"/>
          </a:xfrm>
          <a:prstGeom prst="rect">
            <a:avLst/>
          </a:prstGeom>
        </p:spPr>
      </p:pic>
      <p:pic>
        <p:nvPicPr>
          <p:cNvPr id="12" name="MF7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44386" y="1052776"/>
            <a:ext cx="360000" cy="360000"/>
          </a:xfrm>
          <a:prstGeom prst="rect">
            <a:avLst/>
          </a:prstGeom>
        </p:spPr>
      </p:pic>
      <p:pic>
        <p:nvPicPr>
          <p:cNvPr id="13" name="MF8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06232" y="4104807"/>
            <a:ext cx="360000" cy="360000"/>
          </a:xfrm>
          <a:prstGeom prst="rect">
            <a:avLst/>
          </a:prstGeom>
        </p:spPr>
      </p:pic>
      <p:pic>
        <p:nvPicPr>
          <p:cNvPr id="14" name="MF9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4">
            <a:duotone>
              <a:prstClr val="black"/>
              <a:srgbClr val="FFFF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104343" y="3062162"/>
            <a:ext cx="360000" cy="360000"/>
          </a:xfrm>
          <a:prstGeom prst="rect">
            <a:avLst/>
          </a:prstGeom>
        </p:spPr>
      </p:pic>
      <p:pic>
        <p:nvPicPr>
          <p:cNvPr id="15" name="MF10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4">
            <a:duotone>
              <a:prstClr val="black"/>
              <a:srgbClr val="00B0F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528139" y="4104807"/>
            <a:ext cx="360000" cy="360000"/>
          </a:xfrm>
          <a:prstGeom prst="rect">
            <a:avLst/>
          </a:prstGeom>
        </p:spPr>
      </p:pic>
      <p:pic>
        <p:nvPicPr>
          <p:cNvPr id="16" name="MF11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34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423267" y="2060888"/>
            <a:ext cx="360000" cy="360000"/>
          </a:xfrm>
          <a:prstGeom prst="rect">
            <a:avLst/>
          </a:prstGeom>
        </p:spPr>
      </p:pic>
      <p:pic>
        <p:nvPicPr>
          <p:cNvPr id="17" name="MF12">
            <a:hlinkClick r:id="" action="ppaction://media"/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34">
            <a:duotone>
              <a:prstClr val="black"/>
              <a:srgbClr val="FF99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53300" y="1052776"/>
            <a:ext cx="360000" cy="360000"/>
          </a:xfrm>
          <a:prstGeom prst="rect">
            <a:avLst/>
          </a:prstGeom>
        </p:spPr>
      </p:pic>
      <p:pic>
        <p:nvPicPr>
          <p:cNvPr id="18" name="MF13">
            <a:hlinkClick r:id="" action="ppaction://media"/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34">
            <a:duotone>
              <a:prstClr val="black"/>
              <a:srgbClr val="333333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438967" y="1067533"/>
            <a:ext cx="360000" cy="360000"/>
          </a:xfrm>
          <a:prstGeom prst="rect">
            <a:avLst/>
          </a:prstGeom>
        </p:spPr>
      </p:pic>
      <p:pic>
        <p:nvPicPr>
          <p:cNvPr id="21" name="MF16">
            <a:hlinkClick r:id="" action="ppaction://media"/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3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3249" y="3138115"/>
            <a:ext cx="360000" cy="360000"/>
          </a:xfrm>
          <a:prstGeom prst="rect">
            <a:avLst/>
          </a:prstGeom>
        </p:spPr>
      </p:pic>
      <p:pic>
        <p:nvPicPr>
          <p:cNvPr id="20" name="MF15">
            <a:hlinkClick r:id="" action="ppaction://media"/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38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91385" y="2073521"/>
            <a:ext cx="360000" cy="360000"/>
          </a:xfrm>
          <a:prstGeom prst="rect">
            <a:avLst/>
          </a:prstGeom>
        </p:spPr>
      </p:pic>
      <p:pic>
        <p:nvPicPr>
          <p:cNvPr id="19" name="MF14">
            <a:hlinkClick r:id="" action="ppaction://media"/>
          </p:cNvPr>
          <p:cNvPicPr>
            <a:picLocks noChangeAspect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37">
            <a:duotone>
              <a:prstClr val="black"/>
              <a:srgbClr val="66FF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6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32696" y="2073398"/>
            <a:ext cx="360000" cy="360000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611560" y="5157192"/>
            <a:ext cx="3960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1160004" y="5157192"/>
            <a:ext cx="5316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cet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1834316" y="5157192"/>
            <a:ext cx="7214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cette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2699792" y="5165441"/>
            <a:ext cx="5316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ces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3477889" y="5165441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mari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4393832" y="5171053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avoir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5379086" y="5171053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il a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6362829" y="5171053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elle a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7308304" y="5157192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femmes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442546" y="5805264"/>
            <a:ext cx="8170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temps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1556158" y="5805264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jour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2598593" y="5805264"/>
            <a:ext cx="8792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3659760" y="5805264"/>
            <a:ext cx="840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encore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4652050" y="5810876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œil  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5638832" y="5805264"/>
            <a:ext cx="734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yeux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6678476" y="5805264"/>
            <a:ext cx="8458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27536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Office PowerPoint</Application>
  <PresentationFormat>Affichage à l'écran (4:3)</PresentationFormat>
  <Paragraphs>32</Paragraphs>
  <Slides>1</Slides>
  <Notes>0</Notes>
  <HiddenSlides>0</HiddenSlides>
  <MMClips>16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Nataly MONIER</dc:creator>
  <cp:lastModifiedBy>Nataly MONIER</cp:lastModifiedBy>
  <cp:revision>9</cp:revision>
  <dcterms:created xsi:type="dcterms:W3CDTF">2020-05-24T17:27:38Z</dcterms:created>
  <dcterms:modified xsi:type="dcterms:W3CDTF">2020-05-24T18:48:15Z</dcterms:modified>
</cp:coreProperties>
</file>