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</p:sldIdLst>
  <p:sldSz cx="9906000" cy="6858000" type="A4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8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6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5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5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2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5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3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3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FC4B-FD8E-48E2-9EDF-9399C43D3780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5C3D-7E72-41DB-8B55-669D5CBF8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EE8C3-6768-5803-9BE5-ABD7A6FEAA68}"/>
              </a:ext>
            </a:extLst>
          </p:cNvPr>
          <p:cNvSpPr/>
          <p:nvPr/>
        </p:nvSpPr>
        <p:spPr>
          <a:xfrm>
            <a:off x="66260" y="10454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8B4554-4EF9-BC5F-84C9-85106D26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92845"/>
            <a:ext cx="908050" cy="908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A89CAD-AEA4-3DAC-F61D-7C90CF0E4314}"/>
              </a:ext>
            </a:extLst>
          </p:cNvPr>
          <p:cNvSpPr txBox="1"/>
          <p:nvPr/>
        </p:nvSpPr>
        <p:spPr>
          <a:xfrm>
            <a:off x="974311" y="27682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1026" name="Picture 2" descr="Cubissimo - Jeu de casse-tête - Djeco - Casse-têtes | Cultura">
            <a:extLst>
              <a:ext uri="{FF2B5EF4-FFF2-40B4-BE49-F238E27FC236}">
                <a16:creationId xmlns:a16="http://schemas.microsoft.com/office/drawing/2014/main" id="{EE07D18A-CA2C-2716-1D1A-46D60AF7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20" y="216368"/>
            <a:ext cx="1256644" cy="12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EDC15-03B4-8A17-A36C-6407C9A39D02}"/>
              </a:ext>
            </a:extLst>
          </p:cNvPr>
          <p:cNvSpPr txBox="1"/>
          <p:nvPr/>
        </p:nvSpPr>
        <p:spPr>
          <a:xfrm>
            <a:off x="636103" y="1011314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CUBISSIMO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746D5-CF6F-732C-FE3D-1D2EA9845901}"/>
              </a:ext>
            </a:extLst>
          </p:cNvPr>
          <p:cNvSpPr/>
          <p:nvPr/>
        </p:nvSpPr>
        <p:spPr>
          <a:xfrm>
            <a:off x="5019260" y="11135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917CBC-8FB3-10B7-CE90-2DFA7A6F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99655"/>
            <a:ext cx="908050" cy="9080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0F5EE1-63E4-A0FE-E3BE-5FFDEFDD265D}"/>
              </a:ext>
            </a:extLst>
          </p:cNvPr>
          <p:cNvSpPr txBox="1"/>
          <p:nvPr/>
        </p:nvSpPr>
        <p:spPr>
          <a:xfrm>
            <a:off x="5927311" y="243875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CA653-7DDB-9AB2-E879-C0DA7EA9A7D0}"/>
              </a:ext>
            </a:extLst>
          </p:cNvPr>
          <p:cNvSpPr txBox="1"/>
          <p:nvPr/>
        </p:nvSpPr>
        <p:spPr>
          <a:xfrm>
            <a:off x="5589103" y="1018124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POLYSSIMO</a:t>
            </a:r>
          </a:p>
        </p:txBody>
      </p:sp>
      <p:pic>
        <p:nvPicPr>
          <p:cNvPr id="1028" name="Picture 4" descr="Casse-tête Djeco Polyssimo">
            <a:extLst>
              <a:ext uri="{FF2B5EF4-FFF2-40B4-BE49-F238E27FC236}">
                <a16:creationId xmlns:a16="http://schemas.microsoft.com/office/drawing/2014/main" id="{AF4B9D63-B136-87C0-A47F-CCDAFC60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60" y="216368"/>
            <a:ext cx="1322354" cy="13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E3206C-7542-B88F-8911-060ADA0F88E2}"/>
              </a:ext>
            </a:extLst>
          </p:cNvPr>
          <p:cNvSpPr/>
          <p:nvPr/>
        </p:nvSpPr>
        <p:spPr>
          <a:xfrm>
            <a:off x="66260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31EC92-CA1C-2524-A4FE-9DCCE32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1732557"/>
            <a:ext cx="908050" cy="9080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36FD7A-21C7-8AEC-3638-D14763593F9E}"/>
              </a:ext>
            </a:extLst>
          </p:cNvPr>
          <p:cNvSpPr txBox="1"/>
          <p:nvPr/>
        </p:nvSpPr>
        <p:spPr>
          <a:xfrm>
            <a:off x="974311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7799F-925B-294C-46D9-704D8464B670}"/>
              </a:ext>
            </a:extLst>
          </p:cNvPr>
          <p:cNvSpPr txBox="1"/>
          <p:nvPr/>
        </p:nvSpPr>
        <p:spPr>
          <a:xfrm>
            <a:off x="636103" y="2651026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RUBIK RACE</a:t>
            </a:r>
          </a:p>
        </p:txBody>
      </p:sp>
      <p:pic>
        <p:nvPicPr>
          <p:cNvPr id="1030" name="Picture 6" descr="Rubik's Race - Jeu de taquin en duel - Goliath">
            <a:extLst>
              <a:ext uri="{FF2B5EF4-FFF2-40B4-BE49-F238E27FC236}">
                <a16:creationId xmlns:a16="http://schemas.microsoft.com/office/drawing/2014/main" id="{3B2FC4C2-368A-A43E-8265-8B3E4266E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20" y="1816285"/>
            <a:ext cx="1284724" cy="12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DB6FD78-E562-1081-9588-5C6C7A009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439" y="-553887"/>
            <a:ext cx="1107774" cy="110777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3DC4CE8-CD57-7936-0F56-0ACD653C5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38026" y="147010"/>
            <a:ext cx="582446" cy="58341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50F49A7-9C9C-A804-D5C5-60BF45B1A9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102164" y="153820"/>
            <a:ext cx="582446" cy="58341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2F29FE1-6025-D044-6103-3A8860B456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073374" y="1816285"/>
            <a:ext cx="582446" cy="58341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A280F5-AC3A-DEE0-3B20-629AA30B6E44}"/>
              </a:ext>
            </a:extLst>
          </p:cNvPr>
          <p:cNvSpPr/>
          <p:nvPr/>
        </p:nvSpPr>
        <p:spPr>
          <a:xfrm>
            <a:off x="5024151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AF2E2C4-BF49-5554-CF67-BD543D04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1732557"/>
            <a:ext cx="908050" cy="90805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D4DC448-C6D0-D42E-5DBE-3A31323E7B23}"/>
              </a:ext>
            </a:extLst>
          </p:cNvPr>
          <p:cNvSpPr txBox="1"/>
          <p:nvPr/>
        </p:nvSpPr>
        <p:spPr>
          <a:xfrm>
            <a:off x="5932202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BD1D96-D7D1-64B7-2A61-CF3C3138BF15}"/>
              </a:ext>
            </a:extLst>
          </p:cNvPr>
          <p:cNvSpPr txBox="1"/>
          <p:nvPr/>
        </p:nvSpPr>
        <p:spPr>
          <a:xfrm>
            <a:off x="5019260" y="2651026"/>
            <a:ext cx="367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Kindergarten" panose="02000000000000000000" pitchFamily="2" charset="0"/>
              </a:rPr>
              <a:t>PIXEL TANGRAM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F4F5A96-7438-FB54-85EF-BF6942D8C5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031265" y="1816285"/>
            <a:ext cx="582446" cy="58341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259B0F6-D351-D377-7D53-A185239E9549}"/>
              </a:ext>
            </a:extLst>
          </p:cNvPr>
          <p:cNvSpPr/>
          <p:nvPr/>
        </p:nvSpPr>
        <p:spPr>
          <a:xfrm>
            <a:off x="66260" y="335393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472E5E9-29A3-F163-7635-60F81834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3342230"/>
            <a:ext cx="908050" cy="90805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61ACDA2-8935-141C-0E8A-F867F455171A}"/>
              </a:ext>
            </a:extLst>
          </p:cNvPr>
          <p:cNvSpPr txBox="1"/>
          <p:nvPr/>
        </p:nvSpPr>
        <p:spPr>
          <a:xfrm>
            <a:off x="974311" y="352620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9A138E4-971D-296D-7060-A1DA6D266BE9}"/>
              </a:ext>
            </a:extLst>
          </p:cNvPr>
          <p:cNvSpPr txBox="1"/>
          <p:nvPr/>
        </p:nvSpPr>
        <p:spPr>
          <a:xfrm>
            <a:off x="636103" y="4260699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PUZZLE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3AD315-DCF3-7A9E-E7A0-D2B80D94C7E7}"/>
              </a:ext>
            </a:extLst>
          </p:cNvPr>
          <p:cNvSpPr/>
          <p:nvPr/>
        </p:nvSpPr>
        <p:spPr>
          <a:xfrm>
            <a:off x="5019260" y="336074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F19B79-874E-3940-9D77-6E435226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3349040"/>
            <a:ext cx="908050" cy="90805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D72AD48-4CF1-E70B-467C-9A912C216836}"/>
              </a:ext>
            </a:extLst>
          </p:cNvPr>
          <p:cNvSpPr txBox="1"/>
          <p:nvPr/>
        </p:nvSpPr>
        <p:spPr>
          <a:xfrm>
            <a:off x="5927311" y="3493260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A2A5CD-F3C6-5273-9E7D-95117155FFEF}"/>
              </a:ext>
            </a:extLst>
          </p:cNvPr>
          <p:cNvSpPr txBox="1"/>
          <p:nvPr/>
        </p:nvSpPr>
        <p:spPr>
          <a:xfrm>
            <a:off x="5064611" y="4267509"/>
            <a:ext cx="328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SUDOKU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9DE735-9180-A22C-4FB6-952CDFA9D673}"/>
              </a:ext>
            </a:extLst>
          </p:cNvPr>
          <p:cNvSpPr/>
          <p:nvPr/>
        </p:nvSpPr>
        <p:spPr>
          <a:xfrm>
            <a:off x="66260" y="4993642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B830F619-60FE-3903-5CA1-F10A4B208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4981942"/>
            <a:ext cx="908050" cy="90805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BCCA515D-9B0C-81F9-BA8A-06D22FA23891}"/>
              </a:ext>
            </a:extLst>
          </p:cNvPr>
          <p:cNvSpPr txBox="1"/>
          <p:nvPr/>
        </p:nvSpPr>
        <p:spPr>
          <a:xfrm>
            <a:off x="974311" y="512616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468C8E2-C43E-D182-2156-4E17E36B0B27}"/>
              </a:ext>
            </a:extLst>
          </p:cNvPr>
          <p:cNvSpPr txBox="1"/>
          <p:nvPr/>
        </p:nvSpPr>
        <p:spPr>
          <a:xfrm>
            <a:off x="416893" y="5877163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MOSAÏQUE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6AD97787-463D-CECE-CCFC-4DA37AFC56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38026" y="3396395"/>
            <a:ext cx="582446" cy="58341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468512C-8FCE-6745-8ADB-30110DEC5E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102164" y="3403205"/>
            <a:ext cx="582446" cy="58341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1252F24-5EFE-E9CD-1901-FBF795375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073374" y="5065670"/>
            <a:ext cx="582446" cy="58341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FA580ED-BE87-4E41-9D4A-B93A329A5F40}"/>
              </a:ext>
            </a:extLst>
          </p:cNvPr>
          <p:cNvSpPr/>
          <p:nvPr/>
        </p:nvSpPr>
        <p:spPr>
          <a:xfrm>
            <a:off x="5024151" y="4993642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2838CC38-ED8D-715E-2F07-D6AA3434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4981942"/>
            <a:ext cx="908050" cy="908050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6E76B6B2-9628-FE55-A2EC-916A8FF17370}"/>
              </a:ext>
            </a:extLst>
          </p:cNvPr>
          <p:cNvSpPr txBox="1"/>
          <p:nvPr/>
        </p:nvSpPr>
        <p:spPr>
          <a:xfrm>
            <a:off x="5932202" y="512616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1027" name="Image 1026">
            <a:extLst>
              <a:ext uri="{FF2B5EF4-FFF2-40B4-BE49-F238E27FC236}">
                <a16:creationId xmlns:a16="http://schemas.microsoft.com/office/drawing/2014/main" id="{41B4C61F-1C34-B83B-5E74-5A2A9646DD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031265" y="5065670"/>
            <a:ext cx="582446" cy="583412"/>
          </a:xfrm>
          <a:prstGeom prst="rect">
            <a:avLst/>
          </a:prstGeom>
        </p:spPr>
      </p:pic>
      <p:pic>
        <p:nvPicPr>
          <p:cNvPr id="1032" name="Picture 8" descr="Pixel Tangram - Jeu de logique et de réflexion spatiale pour reconstituer  de drôles de créatures - Djeco">
            <a:extLst>
              <a:ext uri="{FF2B5EF4-FFF2-40B4-BE49-F238E27FC236}">
                <a16:creationId xmlns:a16="http://schemas.microsoft.com/office/drawing/2014/main" id="{4F341739-04E6-E857-F2C6-F1362F78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88" y="1794884"/>
            <a:ext cx="1327526" cy="13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doku magnétique avec 1 grille d'initiation et 1 grille classique - Goki">
            <a:extLst>
              <a:ext uri="{FF2B5EF4-FFF2-40B4-BE49-F238E27FC236}">
                <a16:creationId xmlns:a16="http://schemas.microsoft.com/office/drawing/2014/main" id="{E18E00EC-D071-77A8-2108-89FD67E5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43" y="3473601"/>
            <a:ext cx="1306882" cy="13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 Pièces Puzzle Design Vecteurs libres de droits et plus d'images  vectorielles de Quatre objets - Quatre objets, Pièce de puzzle, Fond blanc  - iStock">
            <a:extLst>
              <a:ext uri="{FF2B5EF4-FFF2-40B4-BE49-F238E27FC236}">
                <a16:creationId xmlns:a16="http://schemas.microsoft.com/office/drawing/2014/main" id="{59B4ECFE-B9A0-73FD-C9A5-48D085DA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056" y="3493260"/>
            <a:ext cx="1171246" cy="11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lateau mosaïque">
            <a:extLst>
              <a:ext uri="{FF2B5EF4-FFF2-40B4-BE49-F238E27FC236}">
                <a16:creationId xmlns:a16="http://schemas.microsoft.com/office/drawing/2014/main" id="{C1187AAD-660F-5C69-BB86-70D044D3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40" y="4832645"/>
            <a:ext cx="1761324" cy="17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ZoneTexte 1028">
            <a:extLst>
              <a:ext uri="{FF2B5EF4-FFF2-40B4-BE49-F238E27FC236}">
                <a16:creationId xmlns:a16="http://schemas.microsoft.com/office/drawing/2014/main" id="{CA04BF4D-C12B-4711-D760-E8563ED4ADAC}"/>
              </a:ext>
            </a:extLst>
          </p:cNvPr>
          <p:cNvSpPr txBox="1"/>
          <p:nvPr/>
        </p:nvSpPr>
        <p:spPr>
          <a:xfrm>
            <a:off x="5064610" y="6000273"/>
            <a:ext cx="47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KG Miss Kindergarten" panose="02000000000000000000" pitchFamily="2" charset="0"/>
              </a:rPr>
              <a:t>Carré de MOSAÏQUE</a:t>
            </a:r>
          </a:p>
        </p:txBody>
      </p:sp>
      <p:pic>
        <p:nvPicPr>
          <p:cNvPr id="1025" name="Picture 2" descr="Le carré des mosaïques ">
            <a:extLst>
              <a:ext uri="{FF2B5EF4-FFF2-40B4-BE49-F238E27FC236}">
                <a16:creationId xmlns:a16="http://schemas.microsoft.com/office/drawing/2014/main" id="{BCA31321-6032-D874-82A6-E42536C86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46437" r="16504" b="17628"/>
          <a:stretch/>
        </p:blipFill>
        <p:spPr bwMode="auto">
          <a:xfrm>
            <a:off x="8000592" y="5092892"/>
            <a:ext cx="1674222" cy="8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1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EE8C3-6768-5803-9BE5-ABD7A6FEAA68}"/>
              </a:ext>
            </a:extLst>
          </p:cNvPr>
          <p:cNvSpPr/>
          <p:nvPr/>
        </p:nvSpPr>
        <p:spPr>
          <a:xfrm>
            <a:off x="66260" y="10454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8B4554-4EF9-BC5F-84C9-85106D26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92845"/>
            <a:ext cx="908050" cy="908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A89CAD-AEA4-3DAC-F61D-7C90CF0E4314}"/>
              </a:ext>
            </a:extLst>
          </p:cNvPr>
          <p:cNvSpPr txBox="1"/>
          <p:nvPr/>
        </p:nvSpPr>
        <p:spPr>
          <a:xfrm>
            <a:off x="974311" y="27682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746D5-CF6F-732C-FE3D-1D2EA9845901}"/>
              </a:ext>
            </a:extLst>
          </p:cNvPr>
          <p:cNvSpPr/>
          <p:nvPr/>
        </p:nvSpPr>
        <p:spPr>
          <a:xfrm>
            <a:off x="5019260" y="11135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917CBC-8FB3-10B7-CE90-2DFA7A6F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99655"/>
            <a:ext cx="908050" cy="9080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0F5EE1-63E4-A0FE-E3BE-5FFDEFDD265D}"/>
              </a:ext>
            </a:extLst>
          </p:cNvPr>
          <p:cNvSpPr txBox="1"/>
          <p:nvPr/>
        </p:nvSpPr>
        <p:spPr>
          <a:xfrm>
            <a:off x="5927311" y="243875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CA653-7DDB-9AB2-E879-C0DA7EA9A7D0}"/>
              </a:ext>
            </a:extLst>
          </p:cNvPr>
          <p:cNvSpPr txBox="1"/>
          <p:nvPr/>
        </p:nvSpPr>
        <p:spPr>
          <a:xfrm>
            <a:off x="5109492" y="1033285"/>
            <a:ext cx="456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KG Miss Kindergarten" panose="02000000000000000000" pitchFamily="2" charset="0"/>
              </a:rPr>
              <a:t>En quête de pépites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3206C-7542-B88F-8911-060ADA0F88E2}"/>
              </a:ext>
            </a:extLst>
          </p:cNvPr>
          <p:cNvSpPr/>
          <p:nvPr/>
        </p:nvSpPr>
        <p:spPr>
          <a:xfrm>
            <a:off x="66260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31EC92-CA1C-2524-A4FE-9DCCE32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1732557"/>
            <a:ext cx="908050" cy="9080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36FD7A-21C7-8AEC-3638-D14763593F9E}"/>
              </a:ext>
            </a:extLst>
          </p:cNvPr>
          <p:cNvSpPr txBox="1"/>
          <p:nvPr/>
        </p:nvSpPr>
        <p:spPr>
          <a:xfrm>
            <a:off x="974311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3DC4CE8-CD57-7936-0F56-0ACD653C5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38026" y="147010"/>
            <a:ext cx="582446" cy="58341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50F49A7-9C9C-A804-D5C5-60BF45B1A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102164" y="153820"/>
            <a:ext cx="582446" cy="58341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2F29FE1-6025-D044-6103-3A8860B4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073374" y="1816285"/>
            <a:ext cx="582446" cy="58341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A280F5-AC3A-DEE0-3B20-629AA30B6E44}"/>
              </a:ext>
            </a:extLst>
          </p:cNvPr>
          <p:cNvSpPr/>
          <p:nvPr/>
        </p:nvSpPr>
        <p:spPr>
          <a:xfrm>
            <a:off x="5024151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AF2E2C4-BF49-5554-CF67-BD543D04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1732557"/>
            <a:ext cx="908050" cy="90805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D4DC448-C6D0-D42E-5DBE-3A31323E7B23}"/>
              </a:ext>
            </a:extLst>
          </p:cNvPr>
          <p:cNvSpPr txBox="1"/>
          <p:nvPr/>
        </p:nvSpPr>
        <p:spPr>
          <a:xfrm>
            <a:off x="5932202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BD1D96-D7D1-64B7-2A61-CF3C3138BF15}"/>
              </a:ext>
            </a:extLst>
          </p:cNvPr>
          <p:cNvSpPr txBox="1"/>
          <p:nvPr/>
        </p:nvSpPr>
        <p:spPr>
          <a:xfrm>
            <a:off x="5019261" y="2651026"/>
            <a:ext cx="354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Kindergarten" panose="02000000000000000000" pitchFamily="2" charset="0"/>
              </a:rPr>
              <a:t>Les insectes en folie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8F4F5A96-7438-FB54-85EF-BF6942D8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031265" y="1816285"/>
            <a:ext cx="582446" cy="58341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259B0F6-D351-D377-7D53-A185239E9549}"/>
              </a:ext>
            </a:extLst>
          </p:cNvPr>
          <p:cNvSpPr/>
          <p:nvPr/>
        </p:nvSpPr>
        <p:spPr>
          <a:xfrm>
            <a:off x="66260" y="335393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472E5E9-29A3-F163-7635-60F81834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3342230"/>
            <a:ext cx="908050" cy="90805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61ACDA2-8935-141C-0E8A-F867F455171A}"/>
              </a:ext>
            </a:extLst>
          </p:cNvPr>
          <p:cNvSpPr txBox="1"/>
          <p:nvPr/>
        </p:nvSpPr>
        <p:spPr>
          <a:xfrm>
            <a:off x="974311" y="352620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9A138E4-971D-296D-7060-A1DA6D266BE9}"/>
              </a:ext>
            </a:extLst>
          </p:cNvPr>
          <p:cNvSpPr txBox="1"/>
          <p:nvPr/>
        </p:nvSpPr>
        <p:spPr>
          <a:xfrm>
            <a:off x="1" y="4260699"/>
            <a:ext cx="350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KG Miss Kindergarten" panose="02000000000000000000" pitchFamily="2" charset="0"/>
              </a:rPr>
              <a:t>La foret enchantée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3AD315-DCF3-7A9E-E7A0-D2B80D94C7E7}"/>
              </a:ext>
            </a:extLst>
          </p:cNvPr>
          <p:cNvSpPr/>
          <p:nvPr/>
        </p:nvSpPr>
        <p:spPr>
          <a:xfrm>
            <a:off x="5019260" y="336074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F19B79-874E-3940-9D77-6E435226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3349040"/>
            <a:ext cx="908050" cy="90805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D72AD48-4CF1-E70B-467C-9A912C216836}"/>
              </a:ext>
            </a:extLst>
          </p:cNvPr>
          <p:cNvSpPr txBox="1"/>
          <p:nvPr/>
        </p:nvSpPr>
        <p:spPr>
          <a:xfrm>
            <a:off x="5927311" y="3493260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A2A5CD-F3C6-5273-9E7D-95117155FFEF}"/>
              </a:ext>
            </a:extLst>
          </p:cNvPr>
          <p:cNvSpPr txBox="1"/>
          <p:nvPr/>
        </p:nvSpPr>
        <p:spPr>
          <a:xfrm>
            <a:off x="5019261" y="4267509"/>
            <a:ext cx="33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Gruyère party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6AD97787-463D-CECE-CCFC-4DA37AFC5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38026" y="3396395"/>
            <a:ext cx="582446" cy="583412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468512C-8FCE-6745-8ADB-30110DEC5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102164" y="3403205"/>
            <a:ext cx="582446" cy="583412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069FDDE-F150-8D58-7718-DD2738F4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83" y="204496"/>
            <a:ext cx="1306012" cy="13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EDC15-03B4-8A17-A36C-6407C9A39D02}"/>
              </a:ext>
            </a:extLst>
          </p:cNvPr>
          <p:cNvSpPr txBox="1"/>
          <p:nvPr/>
        </p:nvSpPr>
        <p:spPr>
          <a:xfrm>
            <a:off x="178555" y="1011314"/>
            <a:ext cx="365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KG Miss Kindergarten" panose="02000000000000000000" pitchFamily="2" charset="0"/>
              </a:rPr>
              <a:t>Dauphins joueurs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A1FCB9-5758-A4A0-989A-D15CEE7D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89" y="212592"/>
            <a:ext cx="1306012" cy="13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3B0C79-AE1B-2F40-CFB5-3F904FBD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66" y="1815426"/>
            <a:ext cx="1323474" cy="13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607799F-925B-294C-46D9-704D8464B670}"/>
              </a:ext>
            </a:extLst>
          </p:cNvPr>
          <p:cNvSpPr txBox="1"/>
          <p:nvPr/>
        </p:nvSpPr>
        <p:spPr>
          <a:xfrm>
            <a:off x="66260" y="2651026"/>
            <a:ext cx="4815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KG Miss Kindergarten" panose="02000000000000000000" pitchFamily="2" charset="0"/>
              </a:rPr>
              <a:t>Les pieds dans le sable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979A616-79A9-8DA5-AF11-ABB0A832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25" y="17673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98ECBB5-23DE-3500-94B9-674C8FCA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39" y="3444448"/>
            <a:ext cx="1349377" cy="13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20770A6-C95E-6D0B-A4EC-2BB9BDB2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13" y="3465687"/>
            <a:ext cx="1292424" cy="12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EE8C3-6768-5803-9BE5-ABD7A6FEAA68}"/>
              </a:ext>
            </a:extLst>
          </p:cNvPr>
          <p:cNvSpPr/>
          <p:nvPr/>
        </p:nvSpPr>
        <p:spPr>
          <a:xfrm>
            <a:off x="66260" y="10454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8B4554-4EF9-BC5F-84C9-85106D26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92845"/>
            <a:ext cx="908050" cy="908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A89CAD-AEA4-3DAC-F61D-7C90CF0E4314}"/>
              </a:ext>
            </a:extLst>
          </p:cNvPr>
          <p:cNvSpPr txBox="1"/>
          <p:nvPr/>
        </p:nvSpPr>
        <p:spPr>
          <a:xfrm>
            <a:off x="974311" y="27682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FEDC15-03B4-8A17-A36C-6407C9A39D02}"/>
              </a:ext>
            </a:extLst>
          </p:cNvPr>
          <p:cNvSpPr txBox="1"/>
          <p:nvPr/>
        </p:nvSpPr>
        <p:spPr>
          <a:xfrm>
            <a:off x="636103" y="1011314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COLORIAGE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746D5-CF6F-732C-FE3D-1D2EA9845901}"/>
              </a:ext>
            </a:extLst>
          </p:cNvPr>
          <p:cNvSpPr/>
          <p:nvPr/>
        </p:nvSpPr>
        <p:spPr>
          <a:xfrm>
            <a:off x="5019260" y="11135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917CBC-8FB3-10B7-CE90-2DFA7A6F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99655"/>
            <a:ext cx="908050" cy="9080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0F5EE1-63E4-A0FE-E3BE-5FFDEFDD265D}"/>
              </a:ext>
            </a:extLst>
          </p:cNvPr>
          <p:cNvSpPr txBox="1"/>
          <p:nvPr/>
        </p:nvSpPr>
        <p:spPr>
          <a:xfrm>
            <a:off x="5927311" y="243875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CA653-7DDB-9AB2-E879-C0DA7EA9A7D0}"/>
              </a:ext>
            </a:extLst>
          </p:cNvPr>
          <p:cNvSpPr txBox="1"/>
          <p:nvPr/>
        </p:nvSpPr>
        <p:spPr>
          <a:xfrm>
            <a:off x="5117356" y="1162133"/>
            <a:ext cx="328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KG Miss Kindergarten" panose="02000000000000000000" pitchFamily="2" charset="0"/>
              </a:rPr>
              <a:t>DÉCOUPAGE / COLLAGE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3206C-7542-B88F-8911-060ADA0F88E2}"/>
              </a:ext>
            </a:extLst>
          </p:cNvPr>
          <p:cNvSpPr/>
          <p:nvPr/>
        </p:nvSpPr>
        <p:spPr>
          <a:xfrm>
            <a:off x="66260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31EC92-CA1C-2524-A4FE-9DCCE32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1732557"/>
            <a:ext cx="908050" cy="9080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36FD7A-21C7-8AEC-3638-D14763593F9E}"/>
              </a:ext>
            </a:extLst>
          </p:cNvPr>
          <p:cNvSpPr txBox="1"/>
          <p:nvPr/>
        </p:nvSpPr>
        <p:spPr>
          <a:xfrm>
            <a:off x="974311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7799F-925B-294C-46D9-704D8464B670}"/>
              </a:ext>
            </a:extLst>
          </p:cNvPr>
          <p:cNvSpPr txBox="1"/>
          <p:nvPr/>
        </p:nvSpPr>
        <p:spPr>
          <a:xfrm>
            <a:off x="111610" y="2651026"/>
            <a:ext cx="472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KG Miss Kindergarten" panose="02000000000000000000" pitchFamily="2" charset="0"/>
              </a:rPr>
              <a:t>J’apprends à dessiner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A280F5-AC3A-DEE0-3B20-629AA30B6E44}"/>
              </a:ext>
            </a:extLst>
          </p:cNvPr>
          <p:cNvSpPr/>
          <p:nvPr/>
        </p:nvSpPr>
        <p:spPr>
          <a:xfrm>
            <a:off x="5024151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AF2E2C4-BF49-5554-CF67-BD543D04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1732557"/>
            <a:ext cx="908050" cy="90805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D4DC448-C6D0-D42E-5DBE-3A31323E7B23}"/>
              </a:ext>
            </a:extLst>
          </p:cNvPr>
          <p:cNvSpPr txBox="1"/>
          <p:nvPr/>
        </p:nvSpPr>
        <p:spPr>
          <a:xfrm>
            <a:off x="5932202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BD1D96-D7D1-64B7-2A61-CF3C3138BF15}"/>
              </a:ext>
            </a:extLst>
          </p:cNvPr>
          <p:cNvSpPr txBox="1"/>
          <p:nvPr/>
        </p:nvSpPr>
        <p:spPr>
          <a:xfrm>
            <a:off x="5019260" y="2651026"/>
            <a:ext cx="367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KG Miss Kindergarten" panose="02000000000000000000" pitchFamily="2" charset="0"/>
              </a:rPr>
              <a:t>PEINTURE À L’EAU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59B0F6-D351-D377-7D53-A185239E9549}"/>
              </a:ext>
            </a:extLst>
          </p:cNvPr>
          <p:cNvSpPr/>
          <p:nvPr/>
        </p:nvSpPr>
        <p:spPr>
          <a:xfrm>
            <a:off x="66260" y="335393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472E5E9-29A3-F163-7635-60F81834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3342230"/>
            <a:ext cx="908050" cy="90805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61ACDA2-8935-141C-0E8A-F867F455171A}"/>
              </a:ext>
            </a:extLst>
          </p:cNvPr>
          <p:cNvSpPr txBox="1"/>
          <p:nvPr/>
        </p:nvSpPr>
        <p:spPr>
          <a:xfrm>
            <a:off x="974311" y="352620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9A138E4-971D-296D-7060-A1DA6D266BE9}"/>
              </a:ext>
            </a:extLst>
          </p:cNvPr>
          <p:cNvSpPr txBox="1"/>
          <p:nvPr/>
        </p:nvSpPr>
        <p:spPr>
          <a:xfrm>
            <a:off x="636103" y="4260699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ORIGAMI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3AD315-DCF3-7A9E-E7A0-D2B80D94C7E7}"/>
              </a:ext>
            </a:extLst>
          </p:cNvPr>
          <p:cNvSpPr/>
          <p:nvPr/>
        </p:nvSpPr>
        <p:spPr>
          <a:xfrm>
            <a:off x="5019260" y="336074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F19B79-874E-3940-9D77-6E435226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3349040"/>
            <a:ext cx="908050" cy="90805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D72AD48-4CF1-E70B-467C-9A912C216836}"/>
              </a:ext>
            </a:extLst>
          </p:cNvPr>
          <p:cNvSpPr txBox="1"/>
          <p:nvPr/>
        </p:nvSpPr>
        <p:spPr>
          <a:xfrm>
            <a:off x="5927311" y="3493260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A2A5CD-F3C6-5273-9E7D-95117155FFEF}"/>
              </a:ext>
            </a:extLst>
          </p:cNvPr>
          <p:cNvSpPr txBox="1"/>
          <p:nvPr/>
        </p:nvSpPr>
        <p:spPr>
          <a:xfrm>
            <a:off x="5378272" y="4254439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COLLAGE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9DE735-9180-A22C-4FB6-952CDFA9D673}"/>
              </a:ext>
            </a:extLst>
          </p:cNvPr>
          <p:cNvSpPr/>
          <p:nvPr/>
        </p:nvSpPr>
        <p:spPr>
          <a:xfrm>
            <a:off x="66260" y="4993642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B830F619-60FE-3903-5CA1-F10A4B208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4981942"/>
            <a:ext cx="908050" cy="908050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BCCA515D-9B0C-81F9-BA8A-06D22FA23891}"/>
              </a:ext>
            </a:extLst>
          </p:cNvPr>
          <p:cNvSpPr txBox="1"/>
          <p:nvPr/>
        </p:nvSpPr>
        <p:spPr>
          <a:xfrm>
            <a:off x="974311" y="512616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468C8E2-C43E-D182-2156-4E17E36B0B27}"/>
              </a:ext>
            </a:extLst>
          </p:cNvPr>
          <p:cNvSpPr txBox="1"/>
          <p:nvPr/>
        </p:nvSpPr>
        <p:spPr>
          <a:xfrm>
            <a:off x="636103" y="5900411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KAPLA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FA580ED-BE87-4E41-9D4A-B93A329A5F40}"/>
              </a:ext>
            </a:extLst>
          </p:cNvPr>
          <p:cNvSpPr/>
          <p:nvPr/>
        </p:nvSpPr>
        <p:spPr>
          <a:xfrm>
            <a:off x="5024151" y="4993642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2838CC38-ED8D-715E-2F07-D6AA3434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4981942"/>
            <a:ext cx="908050" cy="908050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6E76B6B2-9628-FE55-A2EC-916A8FF17370}"/>
              </a:ext>
            </a:extLst>
          </p:cNvPr>
          <p:cNvSpPr txBox="1"/>
          <p:nvPr/>
        </p:nvSpPr>
        <p:spPr>
          <a:xfrm>
            <a:off x="5932202" y="512616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ABE0FE23-C0FD-E1C9-8BF7-B9398100BA1B}"/>
              </a:ext>
            </a:extLst>
          </p:cNvPr>
          <p:cNvSpPr txBox="1"/>
          <p:nvPr/>
        </p:nvSpPr>
        <p:spPr>
          <a:xfrm>
            <a:off x="5019260" y="5900411"/>
            <a:ext cx="471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KG Miss Kindergarten" panose="02000000000000000000" pitchFamily="2" charset="0"/>
              </a:rPr>
              <a:t>Véhicule à construire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7E9CD2-E1E0-9540-017D-F70BEDEA5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2089484" y="176015"/>
            <a:ext cx="626179" cy="6111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3E099E-DEED-A8E7-C0FD-69B283CE1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7012016" y="176015"/>
            <a:ext cx="626179" cy="6111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72DE3B-2296-12FC-0AC8-8EC5EC37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2082637" y="1871133"/>
            <a:ext cx="626179" cy="6111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CA121F2-7BF8-56D8-806D-96D12911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7012016" y="1867142"/>
            <a:ext cx="626179" cy="6111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9351A9-07F0-A6C7-52A3-0AB753726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2068399" y="3520563"/>
            <a:ext cx="626179" cy="6111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344084-5EDC-0A3C-79AB-6AC2F8667B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66337"/>
          <a:stretch/>
        </p:blipFill>
        <p:spPr>
          <a:xfrm>
            <a:off x="2061349" y="5002118"/>
            <a:ext cx="937881" cy="666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D9813E8-11BC-95F1-2B56-E50B11DF4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9" b="66337"/>
          <a:stretch/>
        </p:blipFill>
        <p:spPr>
          <a:xfrm>
            <a:off x="7011520" y="4937731"/>
            <a:ext cx="937881" cy="6661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4FD35CB-E267-6756-8236-3DE56EA4B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7011520" y="3469870"/>
            <a:ext cx="626179" cy="61114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BF49121-4C88-6242-32E6-860EB5C5D5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0" t="2300" r="7836" b="53548"/>
          <a:stretch/>
        </p:blipFill>
        <p:spPr>
          <a:xfrm>
            <a:off x="8405206" y="1828219"/>
            <a:ext cx="1324080" cy="142087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FFCB4AE-81C8-419A-CD71-24B4B69766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32" b="50684"/>
          <a:stretch/>
        </p:blipFill>
        <p:spPr>
          <a:xfrm>
            <a:off x="3397670" y="80530"/>
            <a:ext cx="1427078" cy="159705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E509258-DCE8-54F7-33AF-97066392DE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1" r="52639" b="7059"/>
          <a:stretch/>
        </p:blipFill>
        <p:spPr>
          <a:xfrm>
            <a:off x="8176725" y="143374"/>
            <a:ext cx="925055" cy="90805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4B973ADB-2D7C-A9A2-5EB2-50AB90885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7" t="47462" r="5516" b="5374"/>
          <a:stretch/>
        </p:blipFill>
        <p:spPr>
          <a:xfrm>
            <a:off x="3209303" y="3344116"/>
            <a:ext cx="1540630" cy="1558716"/>
          </a:xfrm>
          <a:prstGeom prst="rect">
            <a:avLst/>
          </a:prstGeom>
        </p:spPr>
      </p:pic>
      <p:pic>
        <p:nvPicPr>
          <p:cNvPr id="3074" name="Picture 2" descr="J'apprends à dessiner un tigre avec Youpi - Youpi">
            <a:extLst>
              <a:ext uri="{FF2B5EF4-FFF2-40B4-BE49-F238E27FC236}">
                <a16:creationId xmlns:a16="http://schemas.microsoft.com/office/drawing/2014/main" id="{E85A7BC5-EC39-1B19-DD25-07D087670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22054" r="9035"/>
          <a:stretch/>
        </p:blipFill>
        <p:spPr bwMode="auto">
          <a:xfrm>
            <a:off x="2999230" y="1814599"/>
            <a:ext cx="1750703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pla jeu de construction en bois - Baril de 1000 planchettes |  jouetsbois.fr - Spécialiste Jouet Bois">
            <a:extLst>
              <a:ext uri="{FF2B5EF4-FFF2-40B4-BE49-F238E27FC236}">
                <a16:creationId xmlns:a16="http://schemas.microsoft.com/office/drawing/2014/main" id="{2CA4FB88-2588-0574-AF61-A045204EC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12262" r="17000" b="12344"/>
          <a:stretch/>
        </p:blipFill>
        <p:spPr bwMode="auto">
          <a:xfrm>
            <a:off x="3397669" y="5071656"/>
            <a:ext cx="1288273" cy="13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A0CE6F72-691B-2D39-C03D-DA02DBA28D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30" y="717929"/>
            <a:ext cx="844314" cy="844314"/>
          </a:xfrm>
          <a:prstGeom prst="rect">
            <a:avLst/>
          </a:prstGeom>
        </p:spPr>
      </p:pic>
      <p:pic>
        <p:nvPicPr>
          <p:cNvPr id="2050" name="Picture 2" descr="Lidl : véhicule métallique à construire au choix à 3,99 €">
            <a:extLst>
              <a:ext uri="{FF2B5EF4-FFF2-40B4-BE49-F238E27FC236}">
                <a16:creationId xmlns:a16="http://schemas.microsoft.com/office/drawing/2014/main" id="{7427AC31-1CAC-7E54-49AA-719D2FE6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99" y="5117538"/>
            <a:ext cx="1573287" cy="9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EE8C3-6768-5803-9BE5-ABD7A6FEAA68}"/>
              </a:ext>
            </a:extLst>
          </p:cNvPr>
          <p:cNvSpPr/>
          <p:nvPr/>
        </p:nvSpPr>
        <p:spPr>
          <a:xfrm>
            <a:off x="66260" y="10454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8B4554-4EF9-BC5F-84C9-85106D26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92845"/>
            <a:ext cx="908050" cy="908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A89CAD-AEA4-3DAC-F61D-7C90CF0E4314}"/>
              </a:ext>
            </a:extLst>
          </p:cNvPr>
          <p:cNvSpPr txBox="1"/>
          <p:nvPr/>
        </p:nvSpPr>
        <p:spPr>
          <a:xfrm>
            <a:off x="974311" y="276822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FEDC15-03B4-8A17-A36C-6407C9A39D02}"/>
              </a:ext>
            </a:extLst>
          </p:cNvPr>
          <p:cNvSpPr txBox="1"/>
          <p:nvPr/>
        </p:nvSpPr>
        <p:spPr>
          <a:xfrm>
            <a:off x="386838" y="1010302"/>
            <a:ext cx="424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KG Miss Kindergarten" panose="02000000000000000000" pitchFamily="2" charset="0"/>
              </a:rPr>
              <a:t>La carte du monde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746D5-CF6F-732C-FE3D-1D2EA9845901}"/>
              </a:ext>
            </a:extLst>
          </p:cNvPr>
          <p:cNvSpPr/>
          <p:nvPr/>
        </p:nvSpPr>
        <p:spPr>
          <a:xfrm>
            <a:off x="5019260" y="11135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917CBC-8FB3-10B7-CE90-2DFA7A6F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99655"/>
            <a:ext cx="908050" cy="9080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0F5EE1-63E4-A0FE-E3BE-5FFDEFDD265D}"/>
              </a:ext>
            </a:extLst>
          </p:cNvPr>
          <p:cNvSpPr txBox="1"/>
          <p:nvPr/>
        </p:nvSpPr>
        <p:spPr>
          <a:xfrm>
            <a:off x="5927311" y="243875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CA653-7DDB-9AB2-E879-C0DA7EA9A7D0}"/>
              </a:ext>
            </a:extLst>
          </p:cNvPr>
          <p:cNvSpPr txBox="1"/>
          <p:nvPr/>
        </p:nvSpPr>
        <p:spPr>
          <a:xfrm>
            <a:off x="5086599" y="1018124"/>
            <a:ext cx="472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KG Miss Kindergarten" panose="02000000000000000000" pitchFamily="2" charset="0"/>
              </a:rPr>
              <a:t>Le temps: la semaine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E3206C-7542-B88F-8911-060ADA0F88E2}"/>
              </a:ext>
            </a:extLst>
          </p:cNvPr>
          <p:cNvSpPr/>
          <p:nvPr/>
        </p:nvSpPr>
        <p:spPr>
          <a:xfrm>
            <a:off x="66260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31EC92-CA1C-2524-A4FE-9DCCE32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1732557"/>
            <a:ext cx="908050" cy="9080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A36FD7A-21C7-8AEC-3638-D14763593F9E}"/>
              </a:ext>
            </a:extLst>
          </p:cNvPr>
          <p:cNvSpPr txBox="1"/>
          <p:nvPr/>
        </p:nvSpPr>
        <p:spPr>
          <a:xfrm>
            <a:off x="974311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07799F-925B-294C-46D9-704D8464B670}"/>
              </a:ext>
            </a:extLst>
          </p:cNvPr>
          <p:cNvSpPr txBox="1"/>
          <p:nvPr/>
        </p:nvSpPr>
        <p:spPr>
          <a:xfrm>
            <a:off x="111610" y="2651026"/>
            <a:ext cx="472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Miss Kindergarten" panose="02000000000000000000" pitchFamily="2" charset="0"/>
              </a:rPr>
              <a:t>Le temps: les saisons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DB6FD78-E562-1081-9588-5C6C7A009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2150496" y="242031"/>
            <a:ext cx="594426" cy="63179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4A280F5-AC3A-DEE0-3B20-629AA30B6E44}"/>
              </a:ext>
            </a:extLst>
          </p:cNvPr>
          <p:cNvSpPr/>
          <p:nvPr/>
        </p:nvSpPr>
        <p:spPr>
          <a:xfrm>
            <a:off x="5024151" y="174425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AF2E2C4-BF49-5554-CF67-BD543D04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01" y="1732557"/>
            <a:ext cx="908050" cy="90805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D4DC448-C6D0-D42E-5DBE-3A31323E7B23}"/>
              </a:ext>
            </a:extLst>
          </p:cNvPr>
          <p:cNvSpPr txBox="1"/>
          <p:nvPr/>
        </p:nvSpPr>
        <p:spPr>
          <a:xfrm>
            <a:off x="5932202" y="187677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BD1D96-D7D1-64B7-2A61-CF3C3138BF15}"/>
              </a:ext>
            </a:extLst>
          </p:cNvPr>
          <p:cNvSpPr txBox="1"/>
          <p:nvPr/>
        </p:nvSpPr>
        <p:spPr>
          <a:xfrm>
            <a:off x="5019260" y="2651026"/>
            <a:ext cx="481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Miss Kindergarten" panose="02000000000000000000" pitchFamily="2" charset="0"/>
              </a:rPr>
              <a:t>Le temps: les mois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59B0F6-D351-D377-7D53-A185239E9549}"/>
              </a:ext>
            </a:extLst>
          </p:cNvPr>
          <p:cNvSpPr/>
          <p:nvPr/>
        </p:nvSpPr>
        <p:spPr>
          <a:xfrm>
            <a:off x="66260" y="335393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472E5E9-29A3-F163-7635-60F81834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" y="3342230"/>
            <a:ext cx="908050" cy="908050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61ACDA2-8935-141C-0E8A-F867F455171A}"/>
              </a:ext>
            </a:extLst>
          </p:cNvPr>
          <p:cNvSpPr txBox="1"/>
          <p:nvPr/>
        </p:nvSpPr>
        <p:spPr>
          <a:xfrm>
            <a:off x="974311" y="3526207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9A138E4-971D-296D-7060-A1DA6D266BE9}"/>
              </a:ext>
            </a:extLst>
          </p:cNvPr>
          <p:cNvSpPr txBox="1"/>
          <p:nvPr/>
        </p:nvSpPr>
        <p:spPr>
          <a:xfrm>
            <a:off x="111611" y="4260699"/>
            <a:ext cx="472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KG Miss Kindergarten" panose="02000000000000000000" pitchFamily="2" charset="0"/>
              </a:rPr>
              <a:t>L’espace: placement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3AD315-DCF3-7A9E-E7A0-D2B80D94C7E7}"/>
              </a:ext>
            </a:extLst>
          </p:cNvPr>
          <p:cNvSpPr/>
          <p:nvPr/>
        </p:nvSpPr>
        <p:spPr>
          <a:xfrm>
            <a:off x="5019260" y="336074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0F19B79-874E-3940-9D77-6E435226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10" y="3349040"/>
            <a:ext cx="908050" cy="90805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D72AD48-4CF1-E70B-467C-9A912C216836}"/>
              </a:ext>
            </a:extLst>
          </p:cNvPr>
          <p:cNvSpPr txBox="1"/>
          <p:nvPr/>
        </p:nvSpPr>
        <p:spPr>
          <a:xfrm>
            <a:off x="5927311" y="3493260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A2A5CD-F3C6-5273-9E7D-95117155FFEF}"/>
              </a:ext>
            </a:extLst>
          </p:cNvPr>
          <p:cNvSpPr txBox="1"/>
          <p:nvPr/>
        </p:nvSpPr>
        <p:spPr>
          <a:xfrm>
            <a:off x="5589103" y="4267509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KG Miss Kindergarten" panose="02000000000000000000" pitchFamily="2" charset="0"/>
              </a:rPr>
              <a:t>POLYSSIMO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37364-7CC1-077F-1B92-36C6FFC75B61}"/>
              </a:ext>
            </a:extLst>
          </p:cNvPr>
          <p:cNvSpPr/>
          <p:nvPr/>
        </p:nvSpPr>
        <p:spPr>
          <a:xfrm>
            <a:off x="84562" y="5081417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9FDB6-31D6-7E9B-A220-612005FA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2" y="5069717"/>
            <a:ext cx="908050" cy="90805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D8B3E41-0708-7062-36F7-111EC67089D5}"/>
              </a:ext>
            </a:extLst>
          </p:cNvPr>
          <p:cNvSpPr txBox="1"/>
          <p:nvPr/>
        </p:nvSpPr>
        <p:spPr>
          <a:xfrm>
            <a:off x="992613" y="5253694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D7F2AB4-12D3-45C6-6053-65D11695C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56328" y="5123882"/>
            <a:ext cx="582446" cy="5834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1C6EB7D-ED2D-6125-822A-DCB4DAFA240A}"/>
              </a:ext>
            </a:extLst>
          </p:cNvPr>
          <p:cNvSpPr txBox="1"/>
          <p:nvPr/>
        </p:nvSpPr>
        <p:spPr>
          <a:xfrm>
            <a:off x="243962" y="5954664"/>
            <a:ext cx="33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KG Miss Kindergarten" panose="02000000000000000000" pitchFamily="2" charset="0"/>
              </a:rPr>
              <a:t>Nathgram</a:t>
            </a:r>
            <a:endParaRPr lang="fr-FR" sz="3200" b="1" dirty="0">
              <a:latin typeface="KG Miss Kindergarten" panose="02000000000000000000" pitchFamily="2" charset="0"/>
            </a:endParaRPr>
          </a:p>
        </p:txBody>
      </p:sp>
      <p:pic>
        <p:nvPicPr>
          <p:cNvPr id="25" name="Picture 2" descr="Atelier Nathgram 2 - Pour 2 enfants | Pichon">
            <a:extLst>
              <a:ext uri="{FF2B5EF4-FFF2-40B4-BE49-F238E27FC236}">
                <a16:creationId xmlns:a16="http://schemas.microsoft.com/office/drawing/2014/main" id="{3D3EB57A-4917-3F75-3BCD-80194510E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15182" r="14479" b="6701"/>
          <a:stretch/>
        </p:blipFill>
        <p:spPr bwMode="auto">
          <a:xfrm>
            <a:off x="3327219" y="5212821"/>
            <a:ext cx="1353636" cy="119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574AEA-5C14-CE88-B546-4ECBE274FABF}"/>
              </a:ext>
            </a:extLst>
          </p:cNvPr>
          <p:cNvSpPr/>
          <p:nvPr/>
        </p:nvSpPr>
        <p:spPr>
          <a:xfrm>
            <a:off x="5041249" y="5075773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86E1CCF-AECC-0C7F-B053-1E0396C6F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99" y="5064073"/>
            <a:ext cx="908050" cy="9080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CF25AC2-5B23-513F-4BAA-8CCCF32535E7}"/>
              </a:ext>
            </a:extLst>
          </p:cNvPr>
          <p:cNvSpPr txBox="1"/>
          <p:nvPr/>
        </p:nvSpPr>
        <p:spPr>
          <a:xfrm>
            <a:off x="5949300" y="5208293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F53A952-E160-2F4E-93BA-C5C8B711A212}"/>
              </a:ext>
            </a:extLst>
          </p:cNvPr>
          <p:cNvSpPr txBox="1"/>
          <p:nvPr/>
        </p:nvSpPr>
        <p:spPr>
          <a:xfrm>
            <a:off x="5611092" y="5982542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PIXEL CUBE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5DB93BB-EDBE-B5BB-AF08-6D7FBF71D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7047918" y="5237452"/>
            <a:ext cx="582446" cy="583412"/>
          </a:xfrm>
          <a:prstGeom prst="rect">
            <a:avLst/>
          </a:prstGeom>
        </p:spPr>
      </p:pic>
      <p:pic>
        <p:nvPicPr>
          <p:cNvPr id="31" name="Picture 2" descr="Cubes en bois massif verni">
            <a:extLst>
              <a:ext uri="{FF2B5EF4-FFF2-40B4-BE49-F238E27FC236}">
                <a16:creationId xmlns:a16="http://schemas.microsoft.com/office/drawing/2014/main" id="{FE45498A-3D0E-2DA6-FDBB-DA62CE7A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49" y="5144184"/>
            <a:ext cx="1401639" cy="14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9A83D0E-83B8-A216-C74E-6B1B338E5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7152087" y="215698"/>
            <a:ext cx="594426" cy="63179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E16D5C4-49DA-1257-EACD-8229AA077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2143395" y="1906788"/>
            <a:ext cx="594426" cy="63179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1BD95FD-0AD2-5179-52BC-0574A939E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7144986" y="1880455"/>
            <a:ext cx="594426" cy="63179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8A1BE55-159B-B933-4E9C-C78D63682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2331560" y="3506863"/>
            <a:ext cx="594426" cy="63179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1DD696A7-1010-628C-7E4B-3BCED4BF6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0" r="59106" b="7356"/>
          <a:stretch/>
        </p:blipFill>
        <p:spPr>
          <a:xfrm>
            <a:off x="7333151" y="3480530"/>
            <a:ext cx="594426" cy="6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8F49F9-1259-8FF9-A260-73CFDA13C550}"/>
              </a:ext>
            </a:extLst>
          </p:cNvPr>
          <p:cNvSpPr/>
          <p:nvPr/>
        </p:nvSpPr>
        <p:spPr>
          <a:xfrm>
            <a:off x="92764" y="70352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D7FB39-BEBC-6650-425C-55820642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" y="58652"/>
            <a:ext cx="908050" cy="9080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6CE775-9DBD-DAC8-C772-A16E9BBF81BD}"/>
              </a:ext>
            </a:extLst>
          </p:cNvPr>
          <p:cNvSpPr txBox="1"/>
          <p:nvPr/>
        </p:nvSpPr>
        <p:spPr>
          <a:xfrm>
            <a:off x="1000815" y="242629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9A9790-5F40-C2CD-E87B-9CFA069EF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64530" y="112817"/>
            <a:ext cx="582446" cy="5834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B1FF939-2193-91A9-6F60-393540E416FE}"/>
              </a:ext>
            </a:extLst>
          </p:cNvPr>
          <p:cNvSpPr txBox="1"/>
          <p:nvPr/>
        </p:nvSpPr>
        <p:spPr>
          <a:xfrm>
            <a:off x="252164" y="943599"/>
            <a:ext cx="333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KG Miss Kindergarten" panose="02000000000000000000" pitchFamily="2" charset="0"/>
              </a:rPr>
              <a:t>Nathgram</a:t>
            </a:r>
            <a:endParaRPr lang="fr-FR" sz="3200" b="1" dirty="0">
              <a:latin typeface="KG Miss Kindergarten" panose="02000000000000000000" pitchFamily="2" charset="0"/>
            </a:endParaRPr>
          </a:p>
        </p:txBody>
      </p:sp>
      <p:pic>
        <p:nvPicPr>
          <p:cNvPr id="15" name="Picture 2" descr="Atelier Nathgram 2 - Pour 2 enfants | Pichon">
            <a:extLst>
              <a:ext uri="{FF2B5EF4-FFF2-40B4-BE49-F238E27FC236}">
                <a16:creationId xmlns:a16="http://schemas.microsoft.com/office/drawing/2014/main" id="{F58D1E49-CD20-C653-E04A-2CA4FE1C8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15182" r="14479" b="6701"/>
          <a:stretch/>
        </p:blipFill>
        <p:spPr bwMode="auto">
          <a:xfrm>
            <a:off x="3335421" y="201756"/>
            <a:ext cx="1353636" cy="119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505F55-673D-0BC8-B390-040B12965BF3}"/>
              </a:ext>
            </a:extLst>
          </p:cNvPr>
          <p:cNvSpPr/>
          <p:nvPr/>
        </p:nvSpPr>
        <p:spPr>
          <a:xfrm>
            <a:off x="92764" y="3225325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18923E7-2B6B-86C2-814E-E991601A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" y="3213625"/>
            <a:ext cx="908050" cy="9080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27264E4-A462-1AB9-8BB0-3E6AF880B42A}"/>
              </a:ext>
            </a:extLst>
          </p:cNvPr>
          <p:cNvSpPr txBox="1"/>
          <p:nvPr/>
        </p:nvSpPr>
        <p:spPr>
          <a:xfrm>
            <a:off x="1000815" y="3357845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E852C68-A18D-54DE-7BCC-894640860C85}"/>
              </a:ext>
            </a:extLst>
          </p:cNvPr>
          <p:cNvSpPr txBox="1"/>
          <p:nvPr/>
        </p:nvSpPr>
        <p:spPr>
          <a:xfrm>
            <a:off x="662607" y="4132094"/>
            <a:ext cx="276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KG Miss Kindergarten" panose="02000000000000000000" pitchFamily="2" charset="0"/>
              </a:rPr>
              <a:t>PIXEL CUBE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7EE9927-4644-8844-E1C1-ACC7BAEA7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099433" y="3387004"/>
            <a:ext cx="582446" cy="583412"/>
          </a:xfrm>
          <a:prstGeom prst="rect">
            <a:avLst/>
          </a:prstGeom>
        </p:spPr>
      </p:pic>
      <p:pic>
        <p:nvPicPr>
          <p:cNvPr id="27" name="Picture 2" descr="Cubes en bois massif verni">
            <a:extLst>
              <a:ext uri="{FF2B5EF4-FFF2-40B4-BE49-F238E27FC236}">
                <a16:creationId xmlns:a16="http://schemas.microsoft.com/office/drawing/2014/main" id="{6E9C36D2-7A38-FF1D-E6C3-AFC2B158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64" y="3293736"/>
            <a:ext cx="1401639" cy="14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5B8AA1B-81C4-FBFE-101E-96AE3BB401A1}"/>
              </a:ext>
            </a:extLst>
          </p:cNvPr>
          <p:cNvSpPr/>
          <p:nvPr/>
        </p:nvSpPr>
        <p:spPr>
          <a:xfrm>
            <a:off x="92764" y="1658671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E87061C-4CBA-25FD-4653-14BF7318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" y="1646971"/>
            <a:ext cx="908050" cy="90805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88594F14-C57D-D7C9-D359-4DD575146ACC}"/>
              </a:ext>
            </a:extLst>
          </p:cNvPr>
          <p:cNvSpPr txBox="1"/>
          <p:nvPr/>
        </p:nvSpPr>
        <p:spPr>
          <a:xfrm>
            <a:off x="1000815" y="1830948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1F25AF7-0882-0A32-03F6-8D127F993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8" b="58880"/>
          <a:stretch/>
        </p:blipFill>
        <p:spPr>
          <a:xfrm>
            <a:off x="2164530" y="1701136"/>
            <a:ext cx="582446" cy="583412"/>
          </a:xfrm>
          <a:prstGeom prst="rect">
            <a:avLst/>
          </a:prstGeom>
        </p:spPr>
      </p:pic>
      <p:pic>
        <p:nvPicPr>
          <p:cNvPr id="1026" name="Picture 2" descr="Code couleur - jeu de logique évolutif - Smartgames - LaPouleAPois">
            <a:extLst>
              <a:ext uri="{FF2B5EF4-FFF2-40B4-BE49-F238E27FC236}">
                <a16:creationId xmlns:a16="http://schemas.microsoft.com/office/drawing/2014/main" id="{4B8894B2-8429-70D8-4F3E-D4BAD2B88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0" b="21052"/>
          <a:stretch/>
        </p:blipFill>
        <p:spPr bwMode="auto">
          <a:xfrm>
            <a:off x="2951178" y="1717930"/>
            <a:ext cx="1876425" cy="14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A2F3198-08E0-E250-2F7C-F29544230535}"/>
              </a:ext>
            </a:extLst>
          </p:cNvPr>
          <p:cNvSpPr txBox="1"/>
          <p:nvPr/>
        </p:nvSpPr>
        <p:spPr>
          <a:xfrm>
            <a:off x="138113" y="2565440"/>
            <a:ext cx="339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KG Miss Kindergarten" panose="02000000000000000000" pitchFamily="2" charset="0"/>
              </a:rPr>
              <a:t>Code couleur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1DF2E3-EC0D-D276-8DCA-9484B60072D6}"/>
              </a:ext>
            </a:extLst>
          </p:cNvPr>
          <p:cNvSpPr/>
          <p:nvPr/>
        </p:nvSpPr>
        <p:spPr>
          <a:xfrm>
            <a:off x="92764" y="4822080"/>
            <a:ext cx="4797287" cy="1485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60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BEE11C66-1191-20E8-270A-60CB02BE3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" y="4810380"/>
            <a:ext cx="908050" cy="908050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1791DFA-4B72-924D-E732-C3BAF0AD2952}"/>
              </a:ext>
            </a:extLst>
          </p:cNvPr>
          <p:cNvSpPr txBox="1"/>
          <p:nvPr/>
        </p:nvSpPr>
        <p:spPr>
          <a:xfrm>
            <a:off x="1000815" y="4954600"/>
            <a:ext cx="151709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67" dirty="0">
                <a:latin typeface="KG Miss Kindergarten" panose="02000000000000000000" pitchFamily="2" charset="0"/>
              </a:rPr>
              <a:t>Défi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B40302C-B572-9F14-72D7-56786458D85B}"/>
              </a:ext>
            </a:extLst>
          </p:cNvPr>
          <p:cNvSpPr txBox="1"/>
          <p:nvPr/>
        </p:nvSpPr>
        <p:spPr>
          <a:xfrm>
            <a:off x="190860" y="5782372"/>
            <a:ext cx="398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KG Miss Kindergarten" panose="02000000000000000000" pitchFamily="2" charset="0"/>
              </a:rPr>
              <a:t>DÉCOUPAGE / COLLAGE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A564175B-BAB1-0C3C-964E-53FD7D9C4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 r="8958" b="56042"/>
          <a:stretch/>
        </p:blipFill>
        <p:spPr>
          <a:xfrm>
            <a:off x="2085520" y="4886740"/>
            <a:ext cx="626179" cy="61114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55C672D4-98ED-EBD6-A6BA-C96E88201F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1" r="52639" b="7059"/>
          <a:stretch/>
        </p:blipFill>
        <p:spPr>
          <a:xfrm>
            <a:off x="3250229" y="4854099"/>
            <a:ext cx="925055" cy="908050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2ABD0472-126D-BDEB-4CAC-A9803360E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34" y="5428654"/>
            <a:ext cx="844314" cy="8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6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116</Words>
  <Application>Microsoft Office PowerPoint</Application>
  <PresentationFormat>Format A4 (210 x 297 mm)</PresentationFormat>
  <Paragraphs>68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KG Miss Kindergarten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Butaux</dc:creator>
  <cp:lastModifiedBy>Claire Butaux</cp:lastModifiedBy>
  <cp:revision>5</cp:revision>
  <cp:lastPrinted>2022-09-05T18:49:58Z</cp:lastPrinted>
  <dcterms:created xsi:type="dcterms:W3CDTF">2022-08-30T15:50:44Z</dcterms:created>
  <dcterms:modified xsi:type="dcterms:W3CDTF">2022-09-05T18:52:30Z</dcterms:modified>
</cp:coreProperties>
</file>