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0" y="-9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50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25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50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22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92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95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74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55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83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95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76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B072-5F93-420D-81F0-BC11523DC4E8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9C948-4161-4DDE-B03A-11A6C6F1E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62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geog1"/>
          <p:cNvSpPr>
            <a:spLocks noChangeArrowheads="1"/>
          </p:cNvSpPr>
          <p:nvPr/>
        </p:nvSpPr>
        <p:spPr bwMode="auto">
          <a:xfrm>
            <a:off x="125721" y="207984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2" descr="geog1"/>
          <p:cNvSpPr>
            <a:spLocks noChangeArrowheads="1"/>
          </p:cNvSpPr>
          <p:nvPr/>
        </p:nvSpPr>
        <p:spPr bwMode="auto">
          <a:xfrm>
            <a:off x="3662514" y="207984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2" descr="geog1"/>
          <p:cNvSpPr>
            <a:spLocks noChangeArrowheads="1"/>
          </p:cNvSpPr>
          <p:nvPr/>
        </p:nvSpPr>
        <p:spPr bwMode="auto">
          <a:xfrm>
            <a:off x="7199307" y="189770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2" descr="geog1"/>
          <p:cNvSpPr>
            <a:spLocks noChangeArrowheads="1"/>
          </p:cNvSpPr>
          <p:nvPr/>
        </p:nvSpPr>
        <p:spPr bwMode="auto">
          <a:xfrm>
            <a:off x="125720" y="2528098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geog1"/>
          <p:cNvSpPr>
            <a:spLocks noChangeArrowheads="1"/>
          </p:cNvSpPr>
          <p:nvPr/>
        </p:nvSpPr>
        <p:spPr bwMode="auto">
          <a:xfrm>
            <a:off x="3662512" y="2528098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2" descr="geog1"/>
          <p:cNvSpPr>
            <a:spLocks noChangeArrowheads="1"/>
          </p:cNvSpPr>
          <p:nvPr/>
        </p:nvSpPr>
        <p:spPr bwMode="auto">
          <a:xfrm>
            <a:off x="7199307" y="2510357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2" descr="geog1"/>
          <p:cNvSpPr>
            <a:spLocks noChangeArrowheads="1"/>
          </p:cNvSpPr>
          <p:nvPr/>
        </p:nvSpPr>
        <p:spPr bwMode="auto">
          <a:xfrm>
            <a:off x="125721" y="4932759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2" descr="geog1"/>
          <p:cNvSpPr>
            <a:spLocks noChangeArrowheads="1"/>
          </p:cNvSpPr>
          <p:nvPr/>
        </p:nvSpPr>
        <p:spPr bwMode="auto">
          <a:xfrm>
            <a:off x="3662514" y="4932758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2" descr="geog1"/>
          <p:cNvSpPr>
            <a:spLocks noChangeArrowheads="1"/>
          </p:cNvSpPr>
          <p:nvPr/>
        </p:nvSpPr>
        <p:spPr bwMode="auto">
          <a:xfrm>
            <a:off x="7199307" y="4892451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522164" y="684287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Andréa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66580" y="706474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Milly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866980" y="706474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Clara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10196" y="3060551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Lana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22564" y="3060551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Luna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866980" y="3060551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urlz MT" panose="04040404050702020202" pitchFamily="82" charset="0"/>
              </a:rPr>
              <a:t>Camille</a:t>
            </a:r>
            <a:endParaRPr lang="fr-FR" sz="4000" dirty="0">
              <a:latin typeface="Curlz MT" panose="04040404050702020202" pitchFamily="8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164" y="5436815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Rose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122564" y="5436815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Curlz MT" panose="04040404050702020202" pitchFamily="82" charset="0"/>
              </a:rPr>
              <a:t>Candyce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722964" y="5436815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Carla</a:t>
            </a:r>
            <a:endParaRPr lang="fr-FR" sz="4400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2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geog1"/>
          <p:cNvSpPr>
            <a:spLocks noChangeArrowheads="1"/>
          </p:cNvSpPr>
          <p:nvPr/>
        </p:nvSpPr>
        <p:spPr bwMode="auto">
          <a:xfrm>
            <a:off x="125721" y="207984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2" descr="geog1"/>
          <p:cNvSpPr>
            <a:spLocks noChangeArrowheads="1"/>
          </p:cNvSpPr>
          <p:nvPr/>
        </p:nvSpPr>
        <p:spPr bwMode="auto">
          <a:xfrm>
            <a:off x="3662514" y="207984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2" descr="geog1"/>
          <p:cNvSpPr>
            <a:spLocks noChangeArrowheads="1"/>
          </p:cNvSpPr>
          <p:nvPr/>
        </p:nvSpPr>
        <p:spPr bwMode="auto">
          <a:xfrm>
            <a:off x="7199307" y="189770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2" descr="geog1"/>
          <p:cNvSpPr>
            <a:spLocks noChangeArrowheads="1"/>
          </p:cNvSpPr>
          <p:nvPr/>
        </p:nvSpPr>
        <p:spPr bwMode="auto">
          <a:xfrm>
            <a:off x="125720" y="2528098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geog1"/>
          <p:cNvSpPr>
            <a:spLocks noChangeArrowheads="1"/>
          </p:cNvSpPr>
          <p:nvPr/>
        </p:nvSpPr>
        <p:spPr bwMode="auto">
          <a:xfrm>
            <a:off x="3662512" y="2528098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2" descr="geog1"/>
          <p:cNvSpPr>
            <a:spLocks noChangeArrowheads="1"/>
          </p:cNvSpPr>
          <p:nvPr/>
        </p:nvSpPr>
        <p:spPr bwMode="auto">
          <a:xfrm>
            <a:off x="7199307" y="2510357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2" descr="geog1"/>
          <p:cNvSpPr>
            <a:spLocks noChangeArrowheads="1"/>
          </p:cNvSpPr>
          <p:nvPr/>
        </p:nvSpPr>
        <p:spPr bwMode="auto">
          <a:xfrm>
            <a:off x="125721" y="4932759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2" descr="geog1"/>
          <p:cNvSpPr>
            <a:spLocks noChangeArrowheads="1"/>
          </p:cNvSpPr>
          <p:nvPr/>
        </p:nvSpPr>
        <p:spPr bwMode="auto">
          <a:xfrm>
            <a:off x="3662514" y="4932758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2" descr="geog1"/>
          <p:cNvSpPr>
            <a:spLocks noChangeArrowheads="1"/>
          </p:cNvSpPr>
          <p:nvPr/>
        </p:nvSpPr>
        <p:spPr bwMode="auto">
          <a:xfrm>
            <a:off x="7199307" y="4892451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66180" y="828303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Lucien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050556" y="756295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Mathis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866980" y="828303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Yanis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54212" y="3132559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Sofiane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194572" y="3132559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Alexis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650956" y="2988543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Nathan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94172" y="5508823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Dimitri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338588" y="5508823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Louise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722964" y="5364807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Lucas</a:t>
            </a:r>
            <a:endParaRPr lang="fr-FR" sz="4400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5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geog1"/>
          <p:cNvSpPr>
            <a:spLocks noChangeArrowheads="1"/>
          </p:cNvSpPr>
          <p:nvPr/>
        </p:nvSpPr>
        <p:spPr bwMode="auto">
          <a:xfrm>
            <a:off x="125721" y="207984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2" descr="geog1"/>
          <p:cNvSpPr>
            <a:spLocks noChangeArrowheads="1"/>
          </p:cNvSpPr>
          <p:nvPr/>
        </p:nvSpPr>
        <p:spPr bwMode="auto">
          <a:xfrm>
            <a:off x="3662514" y="207984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2" descr="geog1"/>
          <p:cNvSpPr>
            <a:spLocks noChangeArrowheads="1"/>
          </p:cNvSpPr>
          <p:nvPr/>
        </p:nvSpPr>
        <p:spPr bwMode="auto">
          <a:xfrm>
            <a:off x="7199307" y="189770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2" descr="geog1"/>
          <p:cNvSpPr>
            <a:spLocks noChangeArrowheads="1"/>
          </p:cNvSpPr>
          <p:nvPr/>
        </p:nvSpPr>
        <p:spPr bwMode="auto">
          <a:xfrm>
            <a:off x="125720" y="2528098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geog1"/>
          <p:cNvSpPr>
            <a:spLocks noChangeArrowheads="1"/>
          </p:cNvSpPr>
          <p:nvPr/>
        </p:nvSpPr>
        <p:spPr bwMode="auto">
          <a:xfrm>
            <a:off x="3662512" y="2528098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2" descr="geog1"/>
          <p:cNvSpPr>
            <a:spLocks noChangeArrowheads="1"/>
          </p:cNvSpPr>
          <p:nvPr/>
        </p:nvSpPr>
        <p:spPr bwMode="auto">
          <a:xfrm>
            <a:off x="7199307" y="2510357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2" descr="geog1"/>
          <p:cNvSpPr>
            <a:spLocks noChangeArrowheads="1"/>
          </p:cNvSpPr>
          <p:nvPr/>
        </p:nvSpPr>
        <p:spPr bwMode="auto">
          <a:xfrm>
            <a:off x="125721" y="4932759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2" descr="geog1"/>
          <p:cNvSpPr>
            <a:spLocks noChangeArrowheads="1"/>
          </p:cNvSpPr>
          <p:nvPr/>
        </p:nvSpPr>
        <p:spPr bwMode="auto">
          <a:xfrm>
            <a:off x="3662514" y="4932758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2" descr="geog1"/>
          <p:cNvSpPr>
            <a:spLocks noChangeArrowheads="1"/>
          </p:cNvSpPr>
          <p:nvPr/>
        </p:nvSpPr>
        <p:spPr bwMode="auto">
          <a:xfrm>
            <a:off x="7199307" y="4892451"/>
            <a:ext cx="3405823" cy="218245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738188" y="756295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Arthur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194572" y="900311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Margot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722964" y="756295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Paul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50156" y="3060551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Aurélia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94572" y="3204567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Curlz MT" panose="04040404050702020202" pitchFamily="82" charset="0"/>
              </a:rPr>
              <a:t>Mayline</a:t>
            </a:r>
            <a:endParaRPr lang="fr-FR" sz="4400" dirty="0">
              <a:latin typeface="Curlz MT" panose="04040404050702020202" pitchFamily="8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722964" y="3060551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urlz MT" panose="04040404050702020202" pitchFamily="82" charset="0"/>
              </a:rPr>
              <a:t>Zoé</a:t>
            </a:r>
            <a:endParaRPr lang="fr-FR" sz="4400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37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</Words>
  <Application>Microsoft Office PowerPoint</Application>
  <PresentationFormat>Personnalisé</PresentationFormat>
  <Paragraphs>24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2</cp:revision>
  <dcterms:created xsi:type="dcterms:W3CDTF">2014-06-28T08:34:43Z</dcterms:created>
  <dcterms:modified xsi:type="dcterms:W3CDTF">2014-06-28T08:45:53Z</dcterms:modified>
</cp:coreProperties>
</file>