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0693400" cy="7561263"/>
  <p:notesSz cx="6858000" cy="9144000"/>
  <p:defaultTextStyle>
    <a:defPPr>
      <a:defRPr lang="fr-FR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320" y="-90"/>
      </p:cViewPr>
      <p:guideLst>
        <p:guide orient="horz" pos="238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B072-5F93-420D-81F0-BC11523DC4E8}" type="datetimeFigureOut">
              <a:rPr lang="fr-FR" smtClean="0"/>
              <a:t>28/06/2014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9C948-4161-4DDE-B03A-11A6C6F1E1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6506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B072-5F93-420D-81F0-BC11523DC4E8}" type="datetimeFigureOut">
              <a:rPr lang="fr-FR" smtClean="0"/>
              <a:t>28/06/2014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9C948-4161-4DDE-B03A-11A6C6F1E1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5250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B072-5F93-420D-81F0-BC11523DC4E8}" type="datetimeFigureOut">
              <a:rPr lang="fr-FR" smtClean="0"/>
              <a:t>28/06/2014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9C948-4161-4DDE-B03A-11A6C6F1E1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4507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B072-5F93-420D-81F0-BC11523DC4E8}" type="datetimeFigureOut">
              <a:rPr lang="fr-FR" smtClean="0"/>
              <a:t>28/06/2014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9C948-4161-4DDE-B03A-11A6C6F1E1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8227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B072-5F93-420D-81F0-BC11523DC4E8}" type="datetimeFigureOut">
              <a:rPr lang="fr-FR" smtClean="0"/>
              <a:t>28/06/2014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9C948-4161-4DDE-B03A-11A6C6F1E1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3921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5639" y="1944575"/>
            <a:ext cx="5537918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41781" y="1944575"/>
            <a:ext cx="5537919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B072-5F93-420D-81F0-BC11523DC4E8}" type="datetimeFigureOut">
              <a:rPr lang="fr-FR" smtClean="0"/>
              <a:t>28/06/2014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9C948-4161-4DDE-B03A-11A6C6F1E1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3956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B072-5F93-420D-81F0-BC11523DC4E8}" type="datetimeFigureOut">
              <a:rPr lang="fr-FR" smtClean="0"/>
              <a:t>28/06/2014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9C948-4161-4DDE-B03A-11A6C6F1E1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4749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B072-5F93-420D-81F0-BC11523DC4E8}" type="datetimeFigureOut">
              <a:rPr lang="fr-FR" smtClean="0"/>
              <a:t>28/06/2014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9C948-4161-4DDE-B03A-11A6C6F1E1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6558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B072-5F93-420D-81F0-BC11523DC4E8}" type="datetimeFigureOut">
              <a:rPr lang="fr-FR" smtClean="0"/>
              <a:t>28/06/2014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9C948-4161-4DDE-B03A-11A6C6F1E1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8838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B072-5F93-420D-81F0-BC11523DC4E8}" type="datetimeFigureOut">
              <a:rPr lang="fr-FR" smtClean="0"/>
              <a:t>28/06/2014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9C948-4161-4DDE-B03A-11A6C6F1E1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1953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B072-5F93-420D-81F0-BC11523DC4E8}" type="datetimeFigureOut">
              <a:rPr lang="fr-FR" smtClean="0"/>
              <a:t>28/06/2014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9C948-4161-4DDE-B03A-11A6C6F1E1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763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B072-5F93-420D-81F0-BC11523DC4E8}" type="datetimeFigureOut">
              <a:rPr lang="fr-FR" smtClean="0"/>
              <a:t>28/06/2014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29C948-4161-4DDE-B03A-11A6C6F1E1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2626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geog1"/>
          <p:cNvSpPr>
            <a:spLocks noChangeArrowheads="1"/>
          </p:cNvSpPr>
          <p:nvPr/>
        </p:nvSpPr>
        <p:spPr bwMode="auto">
          <a:xfrm>
            <a:off x="125721" y="207984"/>
            <a:ext cx="3405823" cy="2182451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stretch>
              <a:fillRect/>
            </a:stretch>
          </a:blipFill>
          <a:ln w="76200">
            <a:solidFill>
              <a:srgbClr val="000000"/>
            </a:solidFill>
            <a:round/>
            <a:headEnd/>
            <a:tailEnd/>
          </a:ln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" name="AutoShape 2" descr="geog1"/>
          <p:cNvSpPr>
            <a:spLocks noChangeArrowheads="1"/>
          </p:cNvSpPr>
          <p:nvPr/>
        </p:nvSpPr>
        <p:spPr bwMode="auto">
          <a:xfrm>
            <a:off x="3662514" y="207984"/>
            <a:ext cx="3405823" cy="2182451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stretch>
              <a:fillRect/>
            </a:stretch>
          </a:blipFill>
          <a:ln w="76200">
            <a:solidFill>
              <a:srgbClr val="000000"/>
            </a:solidFill>
            <a:round/>
            <a:headEnd/>
            <a:tailEnd/>
          </a:ln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AutoShape 2" descr="geog1"/>
          <p:cNvSpPr>
            <a:spLocks noChangeArrowheads="1"/>
          </p:cNvSpPr>
          <p:nvPr/>
        </p:nvSpPr>
        <p:spPr bwMode="auto">
          <a:xfrm>
            <a:off x="7199307" y="189770"/>
            <a:ext cx="3405823" cy="2182451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stretch>
              <a:fillRect/>
            </a:stretch>
          </a:blipFill>
          <a:ln w="76200">
            <a:solidFill>
              <a:srgbClr val="000000"/>
            </a:solidFill>
            <a:round/>
            <a:headEnd/>
            <a:tailEnd/>
          </a:ln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2" descr="geog1"/>
          <p:cNvSpPr>
            <a:spLocks noChangeArrowheads="1"/>
          </p:cNvSpPr>
          <p:nvPr/>
        </p:nvSpPr>
        <p:spPr bwMode="auto">
          <a:xfrm>
            <a:off x="125720" y="2528098"/>
            <a:ext cx="3405823" cy="2182451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stretch>
              <a:fillRect/>
            </a:stretch>
          </a:blipFill>
          <a:ln w="76200">
            <a:solidFill>
              <a:srgbClr val="000000"/>
            </a:solidFill>
            <a:round/>
            <a:headEnd/>
            <a:tailEnd/>
          </a:ln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AutoShape 2" descr="geog1"/>
          <p:cNvSpPr>
            <a:spLocks noChangeArrowheads="1"/>
          </p:cNvSpPr>
          <p:nvPr/>
        </p:nvSpPr>
        <p:spPr bwMode="auto">
          <a:xfrm>
            <a:off x="3662512" y="2528098"/>
            <a:ext cx="3405823" cy="2182451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stretch>
              <a:fillRect/>
            </a:stretch>
          </a:blipFill>
          <a:ln w="76200">
            <a:solidFill>
              <a:srgbClr val="000000"/>
            </a:solidFill>
            <a:round/>
            <a:headEnd/>
            <a:tailEnd/>
          </a:ln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AutoShape 2" descr="geog1"/>
          <p:cNvSpPr>
            <a:spLocks noChangeArrowheads="1"/>
          </p:cNvSpPr>
          <p:nvPr/>
        </p:nvSpPr>
        <p:spPr bwMode="auto">
          <a:xfrm>
            <a:off x="7199307" y="2510357"/>
            <a:ext cx="3405823" cy="2182451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stretch>
              <a:fillRect/>
            </a:stretch>
          </a:blipFill>
          <a:ln w="76200">
            <a:solidFill>
              <a:srgbClr val="000000"/>
            </a:solidFill>
            <a:round/>
            <a:headEnd/>
            <a:tailEnd/>
          </a:ln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AutoShape 2" descr="geog1"/>
          <p:cNvSpPr>
            <a:spLocks noChangeArrowheads="1"/>
          </p:cNvSpPr>
          <p:nvPr/>
        </p:nvSpPr>
        <p:spPr bwMode="auto">
          <a:xfrm>
            <a:off x="125721" y="4932759"/>
            <a:ext cx="3405823" cy="2182451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stretch>
              <a:fillRect/>
            </a:stretch>
          </a:blipFill>
          <a:ln w="76200">
            <a:solidFill>
              <a:srgbClr val="000000"/>
            </a:solidFill>
            <a:round/>
            <a:headEnd/>
            <a:tailEnd/>
          </a:ln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" name="AutoShape 2" descr="geog1"/>
          <p:cNvSpPr>
            <a:spLocks noChangeArrowheads="1"/>
          </p:cNvSpPr>
          <p:nvPr/>
        </p:nvSpPr>
        <p:spPr bwMode="auto">
          <a:xfrm>
            <a:off x="3662514" y="4932758"/>
            <a:ext cx="3405823" cy="2182451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stretch>
              <a:fillRect/>
            </a:stretch>
          </a:blipFill>
          <a:ln w="76200">
            <a:solidFill>
              <a:srgbClr val="000000"/>
            </a:solidFill>
            <a:round/>
            <a:headEnd/>
            <a:tailEnd/>
          </a:ln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" name="AutoShape 2" descr="geog1"/>
          <p:cNvSpPr>
            <a:spLocks noChangeArrowheads="1"/>
          </p:cNvSpPr>
          <p:nvPr/>
        </p:nvSpPr>
        <p:spPr bwMode="auto">
          <a:xfrm>
            <a:off x="7199307" y="4892451"/>
            <a:ext cx="3405823" cy="2182451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stretch>
              <a:fillRect/>
            </a:stretch>
          </a:blipFill>
          <a:ln w="76200">
            <a:solidFill>
              <a:srgbClr val="000000"/>
            </a:solidFill>
            <a:round/>
            <a:headEnd/>
            <a:tailEnd/>
          </a:ln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522164" y="684287"/>
            <a:ext cx="25922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Curlz MT" panose="04040404050702020202" pitchFamily="82" charset="0"/>
              </a:rPr>
              <a:t>Andréa</a:t>
            </a:r>
            <a:endParaRPr lang="fr-FR" sz="4400" dirty="0">
              <a:latin typeface="Curlz MT" panose="04040404050702020202" pitchFamily="82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266580" y="706474"/>
            <a:ext cx="22322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Curlz MT" panose="04040404050702020202" pitchFamily="82" charset="0"/>
              </a:rPr>
              <a:t>Milly</a:t>
            </a:r>
            <a:endParaRPr lang="fr-FR" sz="4400" dirty="0">
              <a:latin typeface="Curlz MT" panose="04040404050702020202" pitchFamily="82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7866980" y="706474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Curlz MT" panose="04040404050702020202" pitchFamily="82" charset="0"/>
              </a:rPr>
              <a:t>Clara</a:t>
            </a:r>
            <a:endParaRPr lang="fr-FR" sz="4400" dirty="0">
              <a:latin typeface="Curlz MT" panose="04040404050702020202" pitchFamily="82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810196" y="3060551"/>
            <a:ext cx="2304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Curlz MT" panose="04040404050702020202" pitchFamily="82" charset="0"/>
              </a:rPr>
              <a:t>Lana</a:t>
            </a:r>
            <a:endParaRPr lang="fr-FR" sz="4400" dirty="0">
              <a:latin typeface="Curlz MT" panose="04040404050702020202" pitchFamily="8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4122564" y="3060551"/>
            <a:ext cx="23762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Curlz MT" panose="04040404050702020202" pitchFamily="82" charset="0"/>
              </a:rPr>
              <a:t>Luna</a:t>
            </a:r>
            <a:endParaRPr lang="fr-FR" sz="4400" dirty="0">
              <a:latin typeface="Curlz MT" panose="04040404050702020202" pitchFamily="82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7866980" y="3060551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latin typeface="Curlz MT" panose="04040404050702020202" pitchFamily="82" charset="0"/>
              </a:rPr>
              <a:t>Camille</a:t>
            </a:r>
            <a:endParaRPr lang="fr-FR" sz="4000" dirty="0">
              <a:latin typeface="Curlz MT" panose="04040404050702020202" pitchFamily="82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522164" y="5436815"/>
            <a:ext cx="25922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Curlz MT" panose="04040404050702020202" pitchFamily="82" charset="0"/>
              </a:rPr>
              <a:t>Rose</a:t>
            </a:r>
            <a:endParaRPr lang="fr-FR" sz="4400" dirty="0">
              <a:latin typeface="Curlz MT" panose="04040404050702020202" pitchFamily="82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4122564" y="5436815"/>
            <a:ext cx="2304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err="1" smtClean="0">
                <a:latin typeface="Curlz MT" panose="04040404050702020202" pitchFamily="82" charset="0"/>
              </a:rPr>
              <a:t>Candyce</a:t>
            </a:r>
            <a:endParaRPr lang="fr-FR" sz="4400" dirty="0">
              <a:latin typeface="Curlz MT" panose="04040404050702020202" pitchFamily="82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7722964" y="5436815"/>
            <a:ext cx="20882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Curlz MT" panose="04040404050702020202" pitchFamily="82" charset="0"/>
              </a:rPr>
              <a:t>Carla</a:t>
            </a:r>
            <a:endParaRPr lang="fr-FR" sz="4400" dirty="0">
              <a:latin typeface="Curlz MT" panose="040404040507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028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geog1"/>
          <p:cNvSpPr>
            <a:spLocks noChangeArrowheads="1"/>
          </p:cNvSpPr>
          <p:nvPr/>
        </p:nvSpPr>
        <p:spPr bwMode="auto">
          <a:xfrm>
            <a:off x="125721" y="207984"/>
            <a:ext cx="3405823" cy="2182451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stretch>
              <a:fillRect/>
            </a:stretch>
          </a:blipFill>
          <a:ln w="76200">
            <a:solidFill>
              <a:srgbClr val="000000"/>
            </a:solidFill>
            <a:round/>
            <a:headEnd/>
            <a:tailEnd/>
          </a:ln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" name="AutoShape 2" descr="geog1"/>
          <p:cNvSpPr>
            <a:spLocks noChangeArrowheads="1"/>
          </p:cNvSpPr>
          <p:nvPr/>
        </p:nvSpPr>
        <p:spPr bwMode="auto">
          <a:xfrm>
            <a:off x="3662514" y="207984"/>
            <a:ext cx="3405823" cy="2182451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stretch>
              <a:fillRect/>
            </a:stretch>
          </a:blipFill>
          <a:ln w="76200">
            <a:solidFill>
              <a:srgbClr val="000000"/>
            </a:solidFill>
            <a:round/>
            <a:headEnd/>
            <a:tailEnd/>
          </a:ln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AutoShape 2" descr="geog1"/>
          <p:cNvSpPr>
            <a:spLocks noChangeArrowheads="1"/>
          </p:cNvSpPr>
          <p:nvPr/>
        </p:nvSpPr>
        <p:spPr bwMode="auto">
          <a:xfrm>
            <a:off x="7199307" y="189770"/>
            <a:ext cx="3405823" cy="2182451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stretch>
              <a:fillRect/>
            </a:stretch>
          </a:blipFill>
          <a:ln w="76200">
            <a:solidFill>
              <a:srgbClr val="000000"/>
            </a:solidFill>
            <a:round/>
            <a:headEnd/>
            <a:tailEnd/>
          </a:ln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2" descr="geog1"/>
          <p:cNvSpPr>
            <a:spLocks noChangeArrowheads="1"/>
          </p:cNvSpPr>
          <p:nvPr/>
        </p:nvSpPr>
        <p:spPr bwMode="auto">
          <a:xfrm>
            <a:off x="125720" y="2528098"/>
            <a:ext cx="3405823" cy="2182451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stretch>
              <a:fillRect/>
            </a:stretch>
          </a:blipFill>
          <a:ln w="76200">
            <a:solidFill>
              <a:srgbClr val="000000"/>
            </a:solidFill>
            <a:round/>
            <a:headEnd/>
            <a:tailEnd/>
          </a:ln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AutoShape 2" descr="geog1"/>
          <p:cNvSpPr>
            <a:spLocks noChangeArrowheads="1"/>
          </p:cNvSpPr>
          <p:nvPr/>
        </p:nvSpPr>
        <p:spPr bwMode="auto">
          <a:xfrm>
            <a:off x="3662512" y="2528098"/>
            <a:ext cx="3405823" cy="2182451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stretch>
              <a:fillRect/>
            </a:stretch>
          </a:blipFill>
          <a:ln w="76200">
            <a:solidFill>
              <a:srgbClr val="000000"/>
            </a:solidFill>
            <a:round/>
            <a:headEnd/>
            <a:tailEnd/>
          </a:ln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AutoShape 2" descr="geog1"/>
          <p:cNvSpPr>
            <a:spLocks noChangeArrowheads="1"/>
          </p:cNvSpPr>
          <p:nvPr/>
        </p:nvSpPr>
        <p:spPr bwMode="auto">
          <a:xfrm>
            <a:off x="7199307" y="2510357"/>
            <a:ext cx="3405823" cy="2182451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stretch>
              <a:fillRect/>
            </a:stretch>
          </a:blipFill>
          <a:ln w="76200">
            <a:solidFill>
              <a:srgbClr val="000000"/>
            </a:solidFill>
            <a:round/>
            <a:headEnd/>
            <a:tailEnd/>
          </a:ln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AutoShape 2" descr="geog1"/>
          <p:cNvSpPr>
            <a:spLocks noChangeArrowheads="1"/>
          </p:cNvSpPr>
          <p:nvPr/>
        </p:nvSpPr>
        <p:spPr bwMode="auto">
          <a:xfrm>
            <a:off x="125721" y="4932759"/>
            <a:ext cx="3405823" cy="2182451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stretch>
              <a:fillRect/>
            </a:stretch>
          </a:blipFill>
          <a:ln w="76200">
            <a:solidFill>
              <a:srgbClr val="000000"/>
            </a:solidFill>
            <a:round/>
            <a:headEnd/>
            <a:tailEnd/>
          </a:ln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" name="AutoShape 2" descr="geog1"/>
          <p:cNvSpPr>
            <a:spLocks noChangeArrowheads="1"/>
          </p:cNvSpPr>
          <p:nvPr/>
        </p:nvSpPr>
        <p:spPr bwMode="auto">
          <a:xfrm>
            <a:off x="3662514" y="4932758"/>
            <a:ext cx="3405823" cy="2182451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stretch>
              <a:fillRect/>
            </a:stretch>
          </a:blipFill>
          <a:ln w="76200">
            <a:solidFill>
              <a:srgbClr val="000000"/>
            </a:solidFill>
            <a:round/>
            <a:headEnd/>
            <a:tailEnd/>
          </a:ln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" name="AutoShape 2" descr="geog1"/>
          <p:cNvSpPr>
            <a:spLocks noChangeArrowheads="1"/>
          </p:cNvSpPr>
          <p:nvPr/>
        </p:nvSpPr>
        <p:spPr bwMode="auto">
          <a:xfrm>
            <a:off x="7199307" y="4892451"/>
            <a:ext cx="3405823" cy="2182451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stretch>
              <a:fillRect/>
            </a:stretch>
          </a:blipFill>
          <a:ln w="76200">
            <a:solidFill>
              <a:srgbClr val="000000"/>
            </a:solidFill>
            <a:round/>
            <a:headEnd/>
            <a:tailEnd/>
          </a:ln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666180" y="828303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Curlz MT" panose="04040404050702020202" pitchFamily="82" charset="0"/>
              </a:rPr>
              <a:t>Lucien</a:t>
            </a:r>
            <a:endParaRPr lang="fr-FR" sz="4400" dirty="0">
              <a:latin typeface="Curlz MT" panose="04040404050702020202" pitchFamily="82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4050556" y="756295"/>
            <a:ext cx="20882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Curlz MT" panose="04040404050702020202" pitchFamily="82" charset="0"/>
              </a:rPr>
              <a:t>Mathis</a:t>
            </a:r>
            <a:endParaRPr lang="fr-FR" sz="4400" dirty="0">
              <a:latin typeface="Curlz MT" panose="04040404050702020202" pitchFamily="82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7866980" y="828303"/>
            <a:ext cx="18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Curlz MT" panose="04040404050702020202" pitchFamily="82" charset="0"/>
              </a:rPr>
              <a:t>Yanis</a:t>
            </a:r>
            <a:endParaRPr lang="fr-FR" sz="4400" dirty="0">
              <a:latin typeface="Curlz MT" panose="04040404050702020202" pitchFamily="82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954212" y="3132559"/>
            <a:ext cx="18722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Curlz MT" panose="04040404050702020202" pitchFamily="82" charset="0"/>
              </a:rPr>
              <a:t>Sofiane</a:t>
            </a:r>
            <a:endParaRPr lang="fr-FR" sz="4400" dirty="0">
              <a:latin typeface="Curlz MT" panose="04040404050702020202" pitchFamily="82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4194572" y="3132559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Curlz MT" panose="04040404050702020202" pitchFamily="82" charset="0"/>
              </a:rPr>
              <a:t>Alexis</a:t>
            </a:r>
            <a:endParaRPr lang="fr-FR" sz="4400" dirty="0">
              <a:latin typeface="Curlz MT" panose="04040404050702020202" pitchFamily="82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7650956" y="2988543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Curlz MT" panose="04040404050702020202" pitchFamily="82" charset="0"/>
              </a:rPr>
              <a:t>Nathan</a:t>
            </a:r>
            <a:endParaRPr lang="fr-FR" sz="4400" dirty="0">
              <a:latin typeface="Curlz MT" panose="04040404050702020202" pitchFamily="82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594172" y="5508823"/>
            <a:ext cx="22322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Curlz MT" panose="04040404050702020202" pitchFamily="82" charset="0"/>
              </a:rPr>
              <a:t>Dimitri</a:t>
            </a:r>
            <a:endParaRPr lang="fr-FR" sz="4400" dirty="0">
              <a:latin typeface="Curlz MT" panose="04040404050702020202" pitchFamily="82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4338588" y="5508823"/>
            <a:ext cx="2304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Curlz MT" panose="04040404050702020202" pitchFamily="82" charset="0"/>
              </a:rPr>
              <a:t>Louise</a:t>
            </a:r>
            <a:endParaRPr lang="fr-FR" sz="4400" dirty="0">
              <a:latin typeface="Curlz MT" panose="04040404050702020202" pitchFamily="82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7722964" y="5364807"/>
            <a:ext cx="19442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Curlz MT" panose="04040404050702020202" pitchFamily="82" charset="0"/>
              </a:rPr>
              <a:t>Lucas</a:t>
            </a:r>
            <a:endParaRPr lang="fr-FR" sz="4400" dirty="0">
              <a:latin typeface="Curlz MT" panose="040404040507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055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geog1"/>
          <p:cNvSpPr>
            <a:spLocks noChangeArrowheads="1"/>
          </p:cNvSpPr>
          <p:nvPr/>
        </p:nvSpPr>
        <p:spPr bwMode="auto">
          <a:xfrm>
            <a:off x="125721" y="207984"/>
            <a:ext cx="3405823" cy="2182451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stretch>
              <a:fillRect/>
            </a:stretch>
          </a:blipFill>
          <a:ln w="76200">
            <a:solidFill>
              <a:srgbClr val="000000"/>
            </a:solidFill>
            <a:round/>
            <a:headEnd/>
            <a:tailEnd/>
          </a:ln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" name="AutoShape 2" descr="geog1"/>
          <p:cNvSpPr>
            <a:spLocks noChangeArrowheads="1"/>
          </p:cNvSpPr>
          <p:nvPr/>
        </p:nvSpPr>
        <p:spPr bwMode="auto">
          <a:xfrm>
            <a:off x="3662514" y="207984"/>
            <a:ext cx="3405823" cy="2182451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stretch>
              <a:fillRect/>
            </a:stretch>
          </a:blipFill>
          <a:ln w="76200">
            <a:solidFill>
              <a:srgbClr val="000000"/>
            </a:solidFill>
            <a:round/>
            <a:headEnd/>
            <a:tailEnd/>
          </a:ln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AutoShape 2" descr="geog1"/>
          <p:cNvSpPr>
            <a:spLocks noChangeArrowheads="1"/>
          </p:cNvSpPr>
          <p:nvPr/>
        </p:nvSpPr>
        <p:spPr bwMode="auto">
          <a:xfrm>
            <a:off x="7199307" y="189770"/>
            <a:ext cx="3405823" cy="2182451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stretch>
              <a:fillRect/>
            </a:stretch>
          </a:blipFill>
          <a:ln w="76200">
            <a:solidFill>
              <a:srgbClr val="000000"/>
            </a:solidFill>
            <a:round/>
            <a:headEnd/>
            <a:tailEnd/>
          </a:ln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2" descr="geog1"/>
          <p:cNvSpPr>
            <a:spLocks noChangeArrowheads="1"/>
          </p:cNvSpPr>
          <p:nvPr/>
        </p:nvSpPr>
        <p:spPr bwMode="auto">
          <a:xfrm>
            <a:off x="125720" y="2528098"/>
            <a:ext cx="3405823" cy="2182451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stretch>
              <a:fillRect/>
            </a:stretch>
          </a:blipFill>
          <a:ln w="76200">
            <a:solidFill>
              <a:srgbClr val="000000"/>
            </a:solidFill>
            <a:round/>
            <a:headEnd/>
            <a:tailEnd/>
          </a:ln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AutoShape 2" descr="geog1"/>
          <p:cNvSpPr>
            <a:spLocks noChangeArrowheads="1"/>
          </p:cNvSpPr>
          <p:nvPr/>
        </p:nvSpPr>
        <p:spPr bwMode="auto">
          <a:xfrm>
            <a:off x="3662512" y="2528098"/>
            <a:ext cx="3405823" cy="2182451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stretch>
              <a:fillRect/>
            </a:stretch>
          </a:blipFill>
          <a:ln w="76200">
            <a:solidFill>
              <a:srgbClr val="000000"/>
            </a:solidFill>
            <a:round/>
            <a:headEnd/>
            <a:tailEnd/>
          </a:ln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AutoShape 2" descr="geog1"/>
          <p:cNvSpPr>
            <a:spLocks noChangeArrowheads="1"/>
          </p:cNvSpPr>
          <p:nvPr/>
        </p:nvSpPr>
        <p:spPr bwMode="auto">
          <a:xfrm>
            <a:off x="7199307" y="2510357"/>
            <a:ext cx="3405823" cy="2182451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stretch>
              <a:fillRect/>
            </a:stretch>
          </a:blipFill>
          <a:ln w="76200">
            <a:solidFill>
              <a:srgbClr val="000000"/>
            </a:solidFill>
            <a:round/>
            <a:headEnd/>
            <a:tailEnd/>
          </a:ln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AutoShape 2" descr="geog1"/>
          <p:cNvSpPr>
            <a:spLocks noChangeArrowheads="1"/>
          </p:cNvSpPr>
          <p:nvPr/>
        </p:nvSpPr>
        <p:spPr bwMode="auto">
          <a:xfrm>
            <a:off x="125721" y="4932759"/>
            <a:ext cx="3405823" cy="2182451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stretch>
              <a:fillRect/>
            </a:stretch>
          </a:blipFill>
          <a:ln w="76200">
            <a:solidFill>
              <a:srgbClr val="000000"/>
            </a:solidFill>
            <a:round/>
            <a:headEnd/>
            <a:tailEnd/>
          </a:ln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" name="AutoShape 2" descr="geog1"/>
          <p:cNvSpPr>
            <a:spLocks noChangeArrowheads="1"/>
          </p:cNvSpPr>
          <p:nvPr/>
        </p:nvSpPr>
        <p:spPr bwMode="auto">
          <a:xfrm>
            <a:off x="3662514" y="4932758"/>
            <a:ext cx="3405823" cy="2182451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stretch>
              <a:fillRect/>
            </a:stretch>
          </a:blipFill>
          <a:ln w="76200">
            <a:solidFill>
              <a:srgbClr val="000000"/>
            </a:solidFill>
            <a:round/>
            <a:headEnd/>
            <a:tailEnd/>
          </a:ln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" name="AutoShape 2" descr="geog1"/>
          <p:cNvSpPr>
            <a:spLocks noChangeArrowheads="1"/>
          </p:cNvSpPr>
          <p:nvPr/>
        </p:nvSpPr>
        <p:spPr bwMode="auto">
          <a:xfrm>
            <a:off x="7199307" y="4892451"/>
            <a:ext cx="3405823" cy="2182451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stretch>
              <a:fillRect/>
            </a:stretch>
          </a:blipFill>
          <a:ln w="76200">
            <a:solidFill>
              <a:srgbClr val="000000"/>
            </a:solidFill>
            <a:round/>
            <a:headEnd/>
            <a:tailEnd/>
          </a:ln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738188" y="756295"/>
            <a:ext cx="20882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Curlz MT" panose="04040404050702020202" pitchFamily="82" charset="0"/>
              </a:rPr>
              <a:t>Arthur</a:t>
            </a:r>
            <a:endParaRPr lang="fr-FR" sz="4400" dirty="0">
              <a:latin typeface="Curlz MT" panose="04040404050702020202" pitchFamily="82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194572" y="900311"/>
            <a:ext cx="23762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Curlz MT" panose="04040404050702020202" pitchFamily="82" charset="0"/>
              </a:rPr>
              <a:t>Margot</a:t>
            </a:r>
            <a:endParaRPr lang="fr-FR" sz="4400" dirty="0">
              <a:latin typeface="Curlz MT" panose="04040404050702020202" pitchFamily="82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7722964" y="756295"/>
            <a:ext cx="18722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Curlz MT" panose="04040404050702020202" pitchFamily="82" charset="0"/>
              </a:rPr>
              <a:t>Paul</a:t>
            </a:r>
            <a:endParaRPr lang="fr-FR" sz="4400" dirty="0">
              <a:latin typeface="Curlz MT" panose="04040404050702020202" pitchFamily="82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450156" y="3060551"/>
            <a:ext cx="25202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Curlz MT" panose="04040404050702020202" pitchFamily="82" charset="0"/>
              </a:rPr>
              <a:t>Aurélia</a:t>
            </a:r>
            <a:endParaRPr lang="fr-FR" sz="4400" dirty="0">
              <a:latin typeface="Curlz MT" panose="04040404050702020202" pitchFamily="8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4194572" y="3204567"/>
            <a:ext cx="22322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err="1" smtClean="0">
                <a:latin typeface="Curlz MT" panose="04040404050702020202" pitchFamily="82" charset="0"/>
              </a:rPr>
              <a:t>Mayline</a:t>
            </a:r>
            <a:endParaRPr lang="fr-FR" sz="4400" dirty="0">
              <a:latin typeface="Curlz MT" panose="04040404050702020202" pitchFamily="82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7722964" y="3060551"/>
            <a:ext cx="20882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Curlz MT" panose="04040404050702020202" pitchFamily="82" charset="0"/>
              </a:rPr>
              <a:t>Zoé</a:t>
            </a:r>
            <a:endParaRPr lang="fr-FR" sz="4400" dirty="0">
              <a:latin typeface="Curlz MT" panose="040404040507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73745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24</Words>
  <Application>Microsoft Office PowerPoint</Application>
  <PresentationFormat>Personnalisé</PresentationFormat>
  <Paragraphs>24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corinne</dc:creator>
  <cp:lastModifiedBy>corinne</cp:lastModifiedBy>
  <cp:revision>2</cp:revision>
  <dcterms:created xsi:type="dcterms:W3CDTF">2014-06-28T08:34:43Z</dcterms:created>
  <dcterms:modified xsi:type="dcterms:W3CDTF">2014-06-28T08:45:53Z</dcterms:modified>
</cp:coreProperties>
</file>