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2" autoAdjust="0"/>
    <p:restoredTop sz="94660"/>
  </p:normalViewPr>
  <p:slideViewPr>
    <p:cSldViewPr>
      <p:cViewPr varScale="1">
        <p:scale>
          <a:sx n="87" d="100"/>
          <a:sy n="87" d="100"/>
        </p:scale>
        <p:origin x="36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Soustraire un nombre à un chiffre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Aujourd’hui, en classe, il y a 5 absents. Quand tout le monde est présent, la classe compte 23 élèves.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y a-t-il d’élèves aujourd’hui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76"/>
    </mc:Choice>
    <mc:Fallback xmlns="">
      <p:transition spd="slow" advTm="41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732995"/>
            <a:ext cx="85684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En basket, les rouges ont battu les bleus sur le score de 24 à 9. 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les rouges ont-ils marqué de points de plus que les bleus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27"/>
    </mc:Choice>
    <mc:Fallback xmlns="">
      <p:transition spd="slow" advTm="42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4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31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19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151788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78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444208" y="151788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41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8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68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4201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18 élèves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385990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15 points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754" y="2349024"/>
            <a:ext cx="85489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36 - 5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74"/>
    </mc:Choice>
    <mc:Fallback xmlns="">
      <p:transition spd="slow" advTm="27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2651" y="2349024"/>
            <a:ext cx="8568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23 - 4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78"/>
    </mc:Choice>
    <mc:Fallback xmlns="">
      <p:transition spd="slow" advTm="27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24009" y="2349024"/>
            <a:ext cx="85733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85 - 8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21"/>
    </mc:Choice>
    <mc:Fallback xmlns="">
      <p:transition spd="slow" advTm="27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6756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47 - 6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36"/>
    </mc:Choice>
    <mc:Fallback xmlns="">
      <p:transition spd="slow" advTm="27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68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17 - 9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77"/>
    </mc:Choice>
    <mc:Fallback xmlns="">
      <p:transition spd="slow" advTm="27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802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96 - 6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65"/>
    </mc:Choice>
    <mc:Fallback xmlns="">
      <p:transition spd="slow" advTm="27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68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74 - 6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69"/>
    </mc:Choice>
    <mc:Fallback xmlns="">
      <p:transition spd="slow" advTm="27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68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22 - 7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46"/>
    </mc:Choice>
    <mc:Fallback xmlns="">
      <p:transition spd="slow" advTm="27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133</Words>
  <Application>Microsoft Office PowerPoint</Application>
  <PresentationFormat>Affichage à l'écran (4:3)</PresentationFormat>
  <Paragraphs>37</Paragraphs>
  <Slides>13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Maiandra GD</vt:lpstr>
      <vt:lpstr>Wingdings</vt:lpstr>
      <vt:lpstr>Thème Office</vt:lpstr>
      <vt:lpstr>Soustraire un nombre à un chiffre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65</cp:revision>
  <dcterms:created xsi:type="dcterms:W3CDTF">2013-01-27T09:55:18Z</dcterms:created>
  <dcterms:modified xsi:type="dcterms:W3CDTF">2014-10-30T10:12:53Z</dcterms:modified>
</cp:coreProperties>
</file>