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81813" cy="100155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F9655-122E-4DF9-82E5-E1458AA491F7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7FE9-E53B-428A-A4DA-5BFAA871BF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F9655-122E-4DF9-82E5-E1458AA491F7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7FE9-E53B-428A-A4DA-5BFAA871BF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F9655-122E-4DF9-82E5-E1458AA491F7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7FE9-E53B-428A-A4DA-5BFAA871BF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F9655-122E-4DF9-82E5-E1458AA491F7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7FE9-E53B-428A-A4DA-5BFAA871BF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F9655-122E-4DF9-82E5-E1458AA491F7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7FE9-E53B-428A-A4DA-5BFAA871BF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F9655-122E-4DF9-82E5-E1458AA491F7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7FE9-E53B-428A-A4DA-5BFAA871BF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F9655-122E-4DF9-82E5-E1458AA491F7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7FE9-E53B-428A-A4DA-5BFAA871BF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F9655-122E-4DF9-82E5-E1458AA491F7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7FE9-E53B-428A-A4DA-5BFAA871BF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F9655-122E-4DF9-82E5-E1458AA491F7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7FE9-E53B-428A-A4DA-5BFAA871BF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F9655-122E-4DF9-82E5-E1458AA491F7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7FE9-E53B-428A-A4DA-5BFAA871BF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F9655-122E-4DF9-82E5-E1458AA491F7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7FE9-E53B-428A-A4DA-5BFAA871BF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F9655-122E-4DF9-82E5-E1458AA491F7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07FE9-E53B-428A-A4DA-5BFAA871BF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3821" y="44625"/>
            <a:ext cx="4128139" cy="46805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11960" y="44624"/>
            <a:ext cx="4128139" cy="46805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" name="ZoneTexte 3"/>
          <p:cNvSpPr txBox="1"/>
          <p:nvPr/>
        </p:nvSpPr>
        <p:spPr>
          <a:xfrm>
            <a:off x="6623720" y="6488668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www.laclassedestef.fr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44016" y="107504"/>
            <a:ext cx="3933056" cy="28699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067944" y="116632"/>
            <a:ext cx="3933056" cy="28699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1400" y="2996952"/>
            <a:ext cx="3933056" cy="28699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095328" y="3006080"/>
            <a:ext cx="3933056" cy="28699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6623720" y="6488668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www.laclassedestef.fr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fficher l'image d'origine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07504" y="44624"/>
            <a:ext cx="6192688" cy="2241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3" name="Picture 2" descr="Afficher l'image d'origine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07504" y="2276872"/>
            <a:ext cx="6192688" cy="2241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4" name="Picture 2" descr="Afficher l'image d'origine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07504" y="4509120"/>
            <a:ext cx="6192688" cy="2241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5" name="Picture 2" descr="Afficher l'image d'origine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16200000">
            <a:off x="4387522" y="2308418"/>
            <a:ext cx="6192688" cy="2241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6" name="ZoneTexte 5"/>
          <p:cNvSpPr txBox="1"/>
          <p:nvPr/>
        </p:nvSpPr>
        <p:spPr>
          <a:xfrm>
            <a:off x="6623720" y="6488668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www.laclassedestef.fr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Afficher l'image d'origine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497" y="44624"/>
            <a:ext cx="1440159" cy="1916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3" name="Picture 6" descr="Afficher l'image d'origine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475656" y="44624"/>
            <a:ext cx="1440159" cy="1916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4" name="Picture 6" descr="Afficher l'image d'origine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915816" y="44624"/>
            <a:ext cx="1440159" cy="1916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5" name="Picture 6" descr="Afficher l'image d'origine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355975" y="44624"/>
            <a:ext cx="1440159" cy="1916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6" name="Picture 6" descr="Afficher l'image d'origine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796136" y="44624"/>
            <a:ext cx="1440159" cy="1916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7" name="Picture 6" descr="Afficher l'image d'origine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236295" y="44624"/>
            <a:ext cx="1440159" cy="1916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8" name="Picture 6" descr="Afficher l'image d'origine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499" y="1988840"/>
            <a:ext cx="1440159" cy="1916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9" name="Picture 6" descr="Afficher l'image d'origine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475658" y="1988840"/>
            <a:ext cx="1440159" cy="1916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" name="Picture 6" descr="Afficher l'image d'origine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915818" y="1988840"/>
            <a:ext cx="1440159" cy="1916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1" name="Picture 6" descr="Afficher l'image d'origine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355977" y="1988840"/>
            <a:ext cx="1440159" cy="1916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2" name="Picture 6" descr="Afficher l'image d'origine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796138" y="1988840"/>
            <a:ext cx="1440159" cy="1916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3" name="Picture 6" descr="Afficher l'image d'origine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236297" y="1988840"/>
            <a:ext cx="1440159" cy="1916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4" name="Picture 6" descr="Afficher l'image d'origine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496" y="3933056"/>
            <a:ext cx="1440159" cy="1916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5" name="Picture 6" descr="Afficher l'image d'origine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475655" y="3933056"/>
            <a:ext cx="1440159" cy="1916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6" name="Picture 6" descr="Afficher l'image d'origine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915815" y="3933056"/>
            <a:ext cx="1440159" cy="1916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7" name="Picture 6" descr="Afficher l'image d'origine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355974" y="3933056"/>
            <a:ext cx="1440159" cy="1916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8" name="Picture 6" descr="Afficher l'image d'origine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796135" y="3933056"/>
            <a:ext cx="1440159" cy="1916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9" name="Picture 6" descr="Afficher l'image d'origine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236294" y="3933056"/>
            <a:ext cx="1440159" cy="1916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20" name="ZoneTexte 19"/>
          <p:cNvSpPr txBox="1"/>
          <p:nvPr/>
        </p:nvSpPr>
        <p:spPr>
          <a:xfrm>
            <a:off x="6623720" y="6488668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www.laclassedestef.fr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</Words>
  <Application>Microsoft Office PowerPoint</Application>
  <PresentationFormat>Affichage à l'écran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Diapositive 1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Stéphanie</dc:creator>
  <cp:lastModifiedBy>Stéphanie</cp:lastModifiedBy>
  <cp:revision>8</cp:revision>
  <dcterms:created xsi:type="dcterms:W3CDTF">2016-02-09T17:41:21Z</dcterms:created>
  <dcterms:modified xsi:type="dcterms:W3CDTF">2016-03-13T21:18:10Z</dcterms:modified>
</cp:coreProperties>
</file>