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9655-122E-4DF9-82E5-E1458AA491F7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7FE9-E53B-428A-A4DA-5BFAA871B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1" y="44625"/>
            <a:ext cx="4128139" cy="4680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960" y="44624"/>
            <a:ext cx="4128139" cy="4680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623720" y="64886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www.laclassedestef.fr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016" y="107504"/>
            <a:ext cx="3933056" cy="2869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944" y="116632"/>
            <a:ext cx="3933056" cy="2869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00" y="2996952"/>
            <a:ext cx="3933056" cy="2869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95328" y="3006080"/>
            <a:ext cx="3933056" cy="2869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623720" y="64886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www.laclassedestef.fr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44624"/>
            <a:ext cx="6192688" cy="2241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2276872"/>
            <a:ext cx="6192688" cy="2241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4509120"/>
            <a:ext cx="6192688" cy="2241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4387522" y="2308418"/>
            <a:ext cx="6192688" cy="2241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6623720" y="64886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www.laclassedestef.fr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497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5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295" y="44624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499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8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8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7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8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3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297" y="1988840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496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5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5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4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5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Picture 6" descr="Afficher l'image d'origi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294" y="3933056"/>
            <a:ext cx="1440159" cy="1916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0" name="ZoneTexte 19"/>
          <p:cNvSpPr txBox="1"/>
          <p:nvPr/>
        </p:nvSpPr>
        <p:spPr>
          <a:xfrm>
            <a:off x="6623720" y="64886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www.laclassedestef.fr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8</cp:revision>
  <dcterms:created xsi:type="dcterms:W3CDTF">2016-02-09T17:41:21Z</dcterms:created>
  <dcterms:modified xsi:type="dcterms:W3CDTF">2016-03-13T21:18:10Z</dcterms:modified>
</cp:coreProperties>
</file>