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74" r:id="rId2"/>
  </p:sldIdLst>
  <p:sldSz cx="9144000" cy="6858000" type="screen4x3"/>
  <p:notesSz cx="7102475" cy="10233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513429"/>
          </a:xfrm>
          <a:prstGeom prst="rect">
            <a:avLst/>
          </a:prstGeom>
        </p:spPr>
        <p:txBody>
          <a:bodyPr vert="horz" lIns="94765" tIns="47383" rIns="94765" bIns="4738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094" y="1"/>
            <a:ext cx="3077739" cy="513429"/>
          </a:xfrm>
          <a:prstGeom prst="rect">
            <a:avLst/>
          </a:prstGeom>
        </p:spPr>
        <p:txBody>
          <a:bodyPr vert="horz" lIns="94765" tIns="47383" rIns="94765" bIns="47383" rtlCol="0"/>
          <a:lstStyle>
            <a:lvl1pPr algn="r">
              <a:defRPr sz="1200"/>
            </a:lvl1pPr>
          </a:lstStyle>
          <a:p>
            <a:fld id="{30CF2890-69A1-4345-8BDA-CB2DE9B05D4A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81113"/>
            <a:ext cx="4603750" cy="3452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5" tIns="47383" rIns="94765" bIns="4738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249" y="4924643"/>
            <a:ext cx="5681980" cy="4029254"/>
          </a:xfrm>
          <a:prstGeom prst="rect">
            <a:avLst/>
          </a:prstGeom>
        </p:spPr>
        <p:txBody>
          <a:bodyPr vert="horz" lIns="94765" tIns="47383" rIns="94765" bIns="47383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19601"/>
            <a:ext cx="3077739" cy="513428"/>
          </a:xfrm>
          <a:prstGeom prst="rect">
            <a:avLst/>
          </a:prstGeom>
        </p:spPr>
        <p:txBody>
          <a:bodyPr vert="horz" lIns="94765" tIns="47383" rIns="94765" bIns="4738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094" y="9719601"/>
            <a:ext cx="3077739" cy="513428"/>
          </a:xfrm>
          <a:prstGeom prst="rect">
            <a:avLst/>
          </a:prstGeom>
        </p:spPr>
        <p:txBody>
          <a:bodyPr vert="horz" lIns="94765" tIns="47383" rIns="94765" bIns="47383" rtlCol="0" anchor="b"/>
          <a:lstStyle>
            <a:lvl1pPr algn="r">
              <a:defRPr sz="1200"/>
            </a:lvl1pPr>
          </a:lstStyle>
          <a:p>
            <a:fld id="{BC4CA572-C6C9-4231-8E23-6D7C82E43B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22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CA572-C6C9-4231-8E23-6D7C82E43B9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271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119A-46E9-42C9-81BC-BD7D0D2F250E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C67D-4A3B-499A-9DD7-E1397727D3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043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119A-46E9-42C9-81BC-BD7D0D2F250E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C67D-4A3B-499A-9DD7-E1397727D3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3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119A-46E9-42C9-81BC-BD7D0D2F250E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C67D-4A3B-499A-9DD7-E1397727D3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26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119A-46E9-42C9-81BC-BD7D0D2F250E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C67D-4A3B-499A-9DD7-E1397727D3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562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119A-46E9-42C9-81BC-BD7D0D2F250E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C67D-4A3B-499A-9DD7-E1397727D3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03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119A-46E9-42C9-81BC-BD7D0D2F250E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C67D-4A3B-499A-9DD7-E1397727D3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902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119A-46E9-42C9-81BC-BD7D0D2F250E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C67D-4A3B-499A-9DD7-E1397727D3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92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119A-46E9-42C9-81BC-BD7D0D2F250E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C67D-4A3B-499A-9DD7-E1397727D3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86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119A-46E9-42C9-81BC-BD7D0D2F250E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C67D-4A3B-499A-9DD7-E1397727D3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251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119A-46E9-42C9-81BC-BD7D0D2F250E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C67D-4A3B-499A-9DD7-E1397727D3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122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119A-46E9-42C9-81BC-BD7D0D2F250E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C67D-4A3B-499A-9DD7-E1397727D3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069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2119A-46E9-42C9-81BC-BD7D0D2F250E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4C67D-4A3B-499A-9DD7-E1397727D3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28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B356DD59-17A1-4D0A-9E6E-7AEC880D6AE9}"/>
              </a:ext>
            </a:extLst>
          </p:cNvPr>
          <p:cNvGraphicFramePr>
            <a:graphicFrameLocks noGrp="1"/>
          </p:cNvGraphicFramePr>
          <p:nvPr/>
        </p:nvGraphicFramePr>
        <p:xfrm>
          <a:off x="100553" y="124380"/>
          <a:ext cx="2160733" cy="66252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0733">
                  <a:extLst>
                    <a:ext uri="{9D8B030D-6E8A-4147-A177-3AD203B41FA5}">
                      <a16:colId xmlns:a16="http://schemas.microsoft.com/office/drawing/2014/main" val="2110145306"/>
                    </a:ext>
                  </a:extLst>
                </a:gridCol>
              </a:tblGrid>
              <a:tr h="132504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87705819"/>
                  </a:ext>
                </a:extLst>
              </a:tr>
              <a:tr h="132504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69233274"/>
                  </a:ext>
                </a:extLst>
              </a:tr>
              <a:tr h="132504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81853706"/>
                  </a:ext>
                </a:extLst>
              </a:tr>
              <a:tr h="132504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39645356"/>
                  </a:ext>
                </a:extLst>
              </a:tr>
              <a:tr h="132504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99339017"/>
                  </a:ext>
                </a:extLst>
              </a:tr>
            </a:tbl>
          </a:graphicData>
        </a:graphic>
      </p:graphicFrame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9C01C2B7-5D3F-45A5-9916-EBCAC64AACF0}"/>
              </a:ext>
            </a:extLst>
          </p:cNvPr>
          <p:cNvGraphicFramePr>
            <a:graphicFrameLocks noGrp="1"/>
          </p:cNvGraphicFramePr>
          <p:nvPr/>
        </p:nvGraphicFramePr>
        <p:xfrm>
          <a:off x="2342277" y="116395"/>
          <a:ext cx="2160733" cy="66252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0733">
                  <a:extLst>
                    <a:ext uri="{9D8B030D-6E8A-4147-A177-3AD203B41FA5}">
                      <a16:colId xmlns:a16="http://schemas.microsoft.com/office/drawing/2014/main" val="2110145306"/>
                    </a:ext>
                  </a:extLst>
                </a:gridCol>
              </a:tblGrid>
              <a:tr h="132504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87705819"/>
                  </a:ext>
                </a:extLst>
              </a:tr>
              <a:tr h="132504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69233274"/>
                  </a:ext>
                </a:extLst>
              </a:tr>
              <a:tr h="132504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81853706"/>
                  </a:ext>
                </a:extLst>
              </a:tr>
              <a:tr h="132504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39645356"/>
                  </a:ext>
                </a:extLst>
              </a:tr>
              <a:tr h="132504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99339017"/>
                  </a:ext>
                </a:extLst>
              </a:tr>
            </a:tbl>
          </a:graphicData>
        </a:graphic>
      </p:graphicFrame>
      <p:graphicFrame>
        <p:nvGraphicFramePr>
          <p:cNvPr id="8" name="Tableau 4">
            <a:extLst>
              <a:ext uri="{FF2B5EF4-FFF2-40B4-BE49-F238E27FC236}">
                <a16:creationId xmlns:a16="http://schemas.microsoft.com/office/drawing/2014/main" id="{369F4523-3CFB-4236-A6C8-1347CFD65B63}"/>
              </a:ext>
            </a:extLst>
          </p:cNvPr>
          <p:cNvGraphicFramePr>
            <a:graphicFrameLocks noGrp="1"/>
          </p:cNvGraphicFramePr>
          <p:nvPr/>
        </p:nvGraphicFramePr>
        <p:xfrm>
          <a:off x="4584000" y="116395"/>
          <a:ext cx="2160733" cy="66252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0733">
                  <a:extLst>
                    <a:ext uri="{9D8B030D-6E8A-4147-A177-3AD203B41FA5}">
                      <a16:colId xmlns:a16="http://schemas.microsoft.com/office/drawing/2014/main" val="2110145306"/>
                    </a:ext>
                  </a:extLst>
                </a:gridCol>
              </a:tblGrid>
              <a:tr h="132504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87705819"/>
                  </a:ext>
                </a:extLst>
              </a:tr>
              <a:tr h="132504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69233274"/>
                  </a:ext>
                </a:extLst>
              </a:tr>
              <a:tr h="132504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81853706"/>
                  </a:ext>
                </a:extLst>
              </a:tr>
              <a:tr h="132504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39645356"/>
                  </a:ext>
                </a:extLst>
              </a:tr>
              <a:tr h="132504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99339017"/>
                  </a:ext>
                </a:extLst>
              </a:tr>
            </a:tbl>
          </a:graphicData>
        </a:graphic>
      </p:graphicFrame>
      <p:graphicFrame>
        <p:nvGraphicFramePr>
          <p:cNvPr id="12" name="Tableau 4">
            <a:extLst>
              <a:ext uri="{FF2B5EF4-FFF2-40B4-BE49-F238E27FC236}">
                <a16:creationId xmlns:a16="http://schemas.microsoft.com/office/drawing/2014/main" id="{72242810-9C52-40B4-99E3-6CDD915346CB}"/>
              </a:ext>
            </a:extLst>
          </p:cNvPr>
          <p:cNvGraphicFramePr>
            <a:graphicFrameLocks noGrp="1"/>
          </p:cNvGraphicFramePr>
          <p:nvPr/>
        </p:nvGraphicFramePr>
        <p:xfrm>
          <a:off x="6825724" y="108410"/>
          <a:ext cx="2160733" cy="66252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0733">
                  <a:extLst>
                    <a:ext uri="{9D8B030D-6E8A-4147-A177-3AD203B41FA5}">
                      <a16:colId xmlns:a16="http://schemas.microsoft.com/office/drawing/2014/main" val="2110145306"/>
                    </a:ext>
                  </a:extLst>
                </a:gridCol>
              </a:tblGrid>
              <a:tr h="132504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87705819"/>
                  </a:ext>
                </a:extLst>
              </a:tr>
              <a:tr h="132504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69233274"/>
                  </a:ext>
                </a:extLst>
              </a:tr>
              <a:tr h="132504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81853706"/>
                  </a:ext>
                </a:extLst>
              </a:tr>
              <a:tr h="132504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39645356"/>
                  </a:ext>
                </a:extLst>
              </a:tr>
              <a:tr h="132504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99339017"/>
                  </a:ext>
                </a:extLst>
              </a:tr>
            </a:tbl>
          </a:graphicData>
        </a:graphic>
      </p:graphicFrame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01DDD471-EB3E-4F54-9DCB-FE91A01775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9930" y="224160"/>
          <a:ext cx="1241980" cy="947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3" imgW="0" imgH="360" progId="FoxitPhantomPDF.Document">
                  <p:embed/>
                </p:oleObj>
              </mc:Choice>
              <mc:Fallback>
                <p:oleObj name="PDF" r:id="rId3" imgW="0" imgH="360" progId="FoxitPhantomPDF.Document">
                  <p:embed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01DDD471-EB3E-4F54-9DCB-FE91A01775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9930" y="224160"/>
                        <a:ext cx="1241980" cy="947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5AA8F3DA-EBDD-4A5B-B81C-75D85A84C5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01653" y="224159"/>
          <a:ext cx="1241980" cy="947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5" imgW="0" imgH="360" progId="FoxitPhantomPDF.Document">
                  <p:embed/>
                </p:oleObj>
              </mc:Choice>
              <mc:Fallback>
                <p:oleObj name="PDF" r:id="rId5" imgW="0" imgH="360" progId="FoxitPhantomPDF.Document">
                  <p:embed/>
                  <p:pic>
                    <p:nvPicPr>
                      <p:cNvPr id="9" name="Objet 8">
                        <a:extLst>
                          <a:ext uri="{FF2B5EF4-FFF2-40B4-BE49-F238E27FC236}">
                            <a16:creationId xmlns:a16="http://schemas.microsoft.com/office/drawing/2014/main" id="{5AA8F3DA-EBDD-4A5B-B81C-75D85A84C5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1653" y="224159"/>
                        <a:ext cx="1241980" cy="947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 13">
            <a:extLst>
              <a:ext uri="{FF2B5EF4-FFF2-40B4-BE49-F238E27FC236}">
                <a16:creationId xmlns:a16="http://schemas.microsoft.com/office/drawing/2014/main" id="{C74DDADF-8A4C-44B1-8229-6A8E6F34D4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43377" y="224159"/>
          <a:ext cx="1241980" cy="947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6" imgW="0" imgH="360" progId="FoxitPhantomPDF.Document">
                  <p:embed/>
                </p:oleObj>
              </mc:Choice>
              <mc:Fallback>
                <p:oleObj name="PDF" r:id="rId6" imgW="0" imgH="360" progId="FoxitPhantomPDF.Document">
                  <p:embed/>
                  <p:pic>
                    <p:nvPicPr>
                      <p:cNvPr id="14" name="Objet 13">
                        <a:extLst>
                          <a:ext uri="{FF2B5EF4-FFF2-40B4-BE49-F238E27FC236}">
                            <a16:creationId xmlns:a16="http://schemas.microsoft.com/office/drawing/2014/main" id="{C74DDADF-8A4C-44B1-8229-6A8E6F34D4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43377" y="224159"/>
                        <a:ext cx="1241980" cy="947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 17">
            <a:extLst>
              <a:ext uri="{FF2B5EF4-FFF2-40B4-BE49-F238E27FC236}">
                <a16:creationId xmlns:a16="http://schemas.microsoft.com/office/drawing/2014/main" id="{A684AA37-1B87-4DE2-930F-8E72B01D52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85100" y="234074"/>
          <a:ext cx="1241980" cy="947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7" imgW="0" imgH="360" progId="FoxitPhantomPDF.Document">
                  <p:embed/>
                </p:oleObj>
              </mc:Choice>
              <mc:Fallback>
                <p:oleObj name="PDF" r:id="rId7" imgW="0" imgH="360" progId="FoxitPhantomPDF.Document">
                  <p:embed/>
                  <p:pic>
                    <p:nvPicPr>
                      <p:cNvPr id="18" name="Objet 17">
                        <a:extLst>
                          <a:ext uri="{FF2B5EF4-FFF2-40B4-BE49-F238E27FC236}">
                            <a16:creationId xmlns:a16="http://schemas.microsoft.com/office/drawing/2014/main" id="{A684AA37-1B87-4DE2-930F-8E72B01D52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85100" y="234074"/>
                        <a:ext cx="1241980" cy="947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ZoneTexte 51">
            <a:extLst>
              <a:ext uri="{FF2B5EF4-FFF2-40B4-BE49-F238E27FC236}">
                <a16:creationId xmlns:a16="http://schemas.microsoft.com/office/drawing/2014/main" id="{AE6FBD1D-D8D3-419E-9466-67B6467101DA}"/>
              </a:ext>
            </a:extLst>
          </p:cNvPr>
          <p:cNvSpPr txBox="1"/>
          <p:nvPr/>
        </p:nvSpPr>
        <p:spPr>
          <a:xfrm>
            <a:off x="129049" y="1073822"/>
            <a:ext cx="2103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Reconnaitre les lettres en capitale d’imprimerie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ECD84403-F5AA-4468-A4F2-4767F7573437}"/>
              </a:ext>
            </a:extLst>
          </p:cNvPr>
          <p:cNvSpPr txBox="1"/>
          <p:nvPr/>
        </p:nvSpPr>
        <p:spPr>
          <a:xfrm>
            <a:off x="2663670" y="1078787"/>
            <a:ext cx="1839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Reconnaitre son initiale et celles de ses camarades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32AC9B8E-B95D-4CC0-9996-82C74E4D7238}"/>
              </a:ext>
            </a:extLst>
          </p:cNvPr>
          <p:cNvSpPr txBox="1"/>
          <p:nvPr/>
        </p:nvSpPr>
        <p:spPr>
          <a:xfrm>
            <a:off x="4959439" y="1132004"/>
            <a:ext cx="1839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Recomposer son prénom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7FF8FDDB-FEFC-4C01-8C62-B86BFFDCD4D4}"/>
              </a:ext>
            </a:extLst>
          </p:cNvPr>
          <p:cNvSpPr txBox="1"/>
          <p:nvPr/>
        </p:nvSpPr>
        <p:spPr>
          <a:xfrm>
            <a:off x="6816209" y="1078787"/>
            <a:ext cx="2238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Recomposer les prénoms et les mots de la classe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E2DE39D-3EB2-4809-9AFF-2CC02555AE43}"/>
              </a:ext>
            </a:extLst>
          </p:cNvPr>
          <p:cNvSpPr txBox="1"/>
          <p:nvPr/>
        </p:nvSpPr>
        <p:spPr>
          <a:xfrm>
            <a:off x="2540824" y="6478507"/>
            <a:ext cx="1839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Loto des initiales de la classe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968BD68-7806-491D-AC48-8C8A209FF4AC}"/>
              </a:ext>
            </a:extLst>
          </p:cNvPr>
          <p:cNvSpPr txBox="1"/>
          <p:nvPr/>
        </p:nvSpPr>
        <p:spPr>
          <a:xfrm>
            <a:off x="2785907" y="5182235"/>
            <a:ext cx="1839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Labyrinthe des lettres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3B2E3B9-BD3D-4FBA-A9F4-26BBF01AFC96}"/>
              </a:ext>
            </a:extLst>
          </p:cNvPr>
          <p:cNvSpPr txBox="1"/>
          <p:nvPr/>
        </p:nvSpPr>
        <p:spPr>
          <a:xfrm>
            <a:off x="2801653" y="3810764"/>
            <a:ext cx="12029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Chasse aux lettres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4F11490-4FF0-4D9C-812C-C0377FDD9D9B}"/>
              </a:ext>
            </a:extLst>
          </p:cNvPr>
          <p:cNvSpPr txBox="1"/>
          <p:nvPr/>
        </p:nvSpPr>
        <p:spPr>
          <a:xfrm>
            <a:off x="471427" y="6510206"/>
            <a:ext cx="1839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Lettres et pâte à modeler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73F011D-B312-4087-9228-23F41A8AB5B7}"/>
              </a:ext>
            </a:extLst>
          </p:cNvPr>
          <p:cNvSpPr txBox="1"/>
          <p:nvPr/>
        </p:nvSpPr>
        <p:spPr>
          <a:xfrm>
            <a:off x="4584000" y="2376896"/>
            <a:ext cx="1839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Recomposer son prénom avec les lettres mobiles 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AACBD37-DCCF-41D3-96E2-251AB0F4DAFB}"/>
              </a:ext>
            </a:extLst>
          </p:cNvPr>
          <p:cNvSpPr txBox="1"/>
          <p:nvPr/>
        </p:nvSpPr>
        <p:spPr>
          <a:xfrm>
            <a:off x="4695887" y="3694573"/>
            <a:ext cx="1695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Recomposer son prénom avec les lettres mobiles 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E09694D-E23A-4212-B2D4-50B82FBC5233}"/>
              </a:ext>
            </a:extLst>
          </p:cNvPr>
          <p:cNvSpPr txBox="1"/>
          <p:nvPr/>
        </p:nvSpPr>
        <p:spPr>
          <a:xfrm>
            <a:off x="6796624" y="2241234"/>
            <a:ext cx="2081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Recomposer les prénoms et les mots de la classe en lettres mobiles 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EC0048DF-FC5E-4575-BDC8-E11A7A5BEEC5}"/>
              </a:ext>
            </a:extLst>
          </p:cNvPr>
          <p:cNvSpPr txBox="1"/>
          <p:nvPr/>
        </p:nvSpPr>
        <p:spPr>
          <a:xfrm>
            <a:off x="4635639" y="5063567"/>
            <a:ext cx="1661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Recomposer son prénom avec les tampons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875EB3C-EEC8-4376-8A50-D2142B5ADED7}"/>
              </a:ext>
            </a:extLst>
          </p:cNvPr>
          <p:cNvSpPr txBox="1"/>
          <p:nvPr/>
        </p:nvSpPr>
        <p:spPr>
          <a:xfrm>
            <a:off x="581607" y="2497839"/>
            <a:ext cx="1839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Apparier les lettres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68F1D81-478A-40D9-8CB4-21F50143B319}"/>
              </a:ext>
            </a:extLst>
          </p:cNvPr>
          <p:cNvSpPr txBox="1"/>
          <p:nvPr/>
        </p:nvSpPr>
        <p:spPr>
          <a:xfrm>
            <a:off x="516565" y="3863351"/>
            <a:ext cx="1839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Apparier les lettres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6FE7A85-DCB8-4AA8-AF1B-6BB74D71A3FA}"/>
              </a:ext>
            </a:extLst>
          </p:cNvPr>
          <p:cNvSpPr txBox="1"/>
          <p:nvPr/>
        </p:nvSpPr>
        <p:spPr>
          <a:xfrm>
            <a:off x="502937" y="5177191"/>
            <a:ext cx="1839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Apparier les lettres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D4516E9-8C78-4B7C-B666-5CC4B72D87E4}"/>
              </a:ext>
            </a:extLst>
          </p:cNvPr>
          <p:cNvSpPr txBox="1"/>
          <p:nvPr/>
        </p:nvSpPr>
        <p:spPr>
          <a:xfrm>
            <a:off x="2548814" y="2521783"/>
            <a:ext cx="1839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Lettres et pâte à modeler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E9320A4-F589-44F6-B70F-214A1E68E228}"/>
              </a:ext>
            </a:extLst>
          </p:cNvPr>
          <p:cNvSpPr txBox="1"/>
          <p:nvPr/>
        </p:nvSpPr>
        <p:spPr>
          <a:xfrm>
            <a:off x="6816959" y="5012870"/>
            <a:ext cx="1807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Recomposer les mots de la classe avec les lettres mobiles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E06FC2B7-66B7-4FBA-81B6-630396921129}"/>
              </a:ext>
            </a:extLst>
          </p:cNvPr>
          <p:cNvSpPr txBox="1"/>
          <p:nvPr/>
        </p:nvSpPr>
        <p:spPr>
          <a:xfrm>
            <a:off x="6856620" y="3703926"/>
            <a:ext cx="1791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Recomposer les mots de la classe avec les tampons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EAF98BCF-910D-448F-81D0-7AD43E4613BB}"/>
              </a:ext>
            </a:extLst>
          </p:cNvPr>
          <p:cNvSpPr txBox="1"/>
          <p:nvPr/>
        </p:nvSpPr>
        <p:spPr>
          <a:xfrm>
            <a:off x="4537557" y="6358254"/>
            <a:ext cx="1839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Recomposer son prénom avec les lettres mobiles 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DA1559AA-58D5-4BC1-AD1B-8723A7D880D8}"/>
              </a:ext>
            </a:extLst>
          </p:cNvPr>
          <p:cNvSpPr/>
          <p:nvPr/>
        </p:nvSpPr>
        <p:spPr>
          <a:xfrm>
            <a:off x="1821328" y="2448491"/>
            <a:ext cx="306207" cy="2879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DE9118A-3822-48FF-9BCC-54325DD9F7FC}"/>
              </a:ext>
            </a:extLst>
          </p:cNvPr>
          <p:cNvSpPr/>
          <p:nvPr/>
        </p:nvSpPr>
        <p:spPr>
          <a:xfrm>
            <a:off x="6381611" y="2437784"/>
            <a:ext cx="306207" cy="2879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9DB19665-2737-4E6A-862E-1D28AC7C7731}"/>
              </a:ext>
            </a:extLst>
          </p:cNvPr>
          <p:cNvSpPr/>
          <p:nvPr/>
        </p:nvSpPr>
        <p:spPr>
          <a:xfrm>
            <a:off x="4104879" y="2441289"/>
            <a:ext cx="306207" cy="2879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662EACA4-F65F-40F2-AD91-15E4B4F824D8}"/>
              </a:ext>
            </a:extLst>
          </p:cNvPr>
          <p:cNvSpPr/>
          <p:nvPr/>
        </p:nvSpPr>
        <p:spPr>
          <a:xfrm>
            <a:off x="8623335" y="2437784"/>
            <a:ext cx="306207" cy="2879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2CD4B56C-E74F-4310-B28F-BEEA67983255}"/>
              </a:ext>
            </a:extLst>
          </p:cNvPr>
          <p:cNvSpPr/>
          <p:nvPr/>
        </p:nvSpPr>
        <p:spPr>
          <a:xfrm>
            <a:off x="1821328" y="3769565"/>
            <a:ext cx="306207" cy="2879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E55E48A3-7709-403B-8F97-74F2DD6B7463}"/>
              </a:ext>
            </a:extLst>
          </p:cNvPr>
          <p:cNvSpPr/>
          <p:nvPr/>
        </p:nvSpPr>
        <p:spPr>
          <a:xfrm>
            <a:off x="6381611" y="3758858"/>
            <a:ext cx="306207" cy="2879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721D7F9B-17FC-455D-A822-CBEC2F1C2BD7}"/>
              </a:ext>
            </a:extLst>
          </p:cNvPr>
          <p:cNvSpPr/>
          <p:nvPr/>
        </p:nvSpPr>
        <p:spPr>
          <a:xfrm>
            <a:off x="4104879" y="3762363"/>
            <a:ext cx="306207" cy="2879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F9940A3B-2A64-40B8-B7DC-27177F3DF52F}"/>
              </a:ext>
            </a:extLst>
          </p:cNvPr>
          <p:cNvSpPr/>
          <p:nvPr/>
        </p:nvSpPr>
        <p:spPr>
          <a:xfrm>
            <a:off x="8623335" y="3758858"/>
            <a:ext cx="306207" cy="2879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473B2313-1912-4BC5-8CCD-688FF16B5911}"/>
              </a:ext>
            </a:extLst>
          </p:cNvPr>
          <p:cNvSpPr/>
          <p:nvPr/>
        </p:nvSpPr>
        <p:spPr>
          <a:xfrm>
            <a:off x="1817756" y="5090235"/>
            <a:ext cx="306207" cy="2879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BD8055A2-7633-4AD3-A57D-984D1CA302C3}"/>
              </a:ext>
            </a:extLst>
          </p:cNvPr>
          <p:cNvSpPr/>
          <p:nvPr/>
        </p:nvSpPr>
        <p:spPr>
          <a:xfrm>
            <a:off x="6378039" y="5079528"/>
            <a:ext cx="306207" cy="2879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2744E07B-C008-40D1-B9E4-88AD18407845}"/>
              </a:ext>
            </a:extLst>
          </p:cNvPr>
          <p:cNvSpPr/>
          <p:nvPr/>
        </p:nvSpPr>
        <p:spPr>
          <a:xfrm>
            <a:off x="4101307" y="5083033"/>
            <a:ext cx="306207" cy="2879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2FC6B067-2144-4685-9607-7C557081EA60}"/>
              </a:ext>
            </a:extLst>
          </p:cNvPr>
          <p:cNvSpPr/>
          <p:nvPr/>
        </p:nvSpPr>
        <p:spPr>
          <a:xfrm>
            <a:off x="8619763" y="5079528"/>
            <a:ext cx="306207" cy="2879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12FA5316-03D4-40E6-B472-3D674536ABCC}"/>
              </a:ext>
            </a:extLst>
          </p:cNvPr>
          <p:cNvSpPr/>
          <p:nvPr/>
        </p:nvSpPr>
        <p:spPr>
          <a:xfrm>
            <a:off x="8603687" y="6391218"/>
            <a:ext cx="306207" cy="2879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87FC7A26-CD2C-43DF-8C1E-80030D45F728}"/>
              </a:ext>
            </a:extLst>
          </p:cNvPr>
          <p:cNvSpPr/>
          <p:nvPr/>
        </p:nvSpPr>
        <p:spPr>
          <a:xfrm>
            <a:off x="1872010" y="6414357"/>
            <a:ext cx="306207" cy="2879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490FDC10-26E8-4E0A-9C5E-892475EA8E2E}"/>
              </a:ext>
            </a:extLst>
          </p:cNvPr>
          <p:cNvSpPr/>
          <p:nvPr/>
        </p:nvSpPr>
        <p:spPr>
          <a:xfrm>
            <a:off x="6333515" y="6403085"/>
            <a:ext cx="306207" cy="2879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E85FB793-203D-4F0A-965E-886CC876CC4A}"/>
              </a:ext>
            </a:extLst>
          </p:cNvPr>
          <p:cNvSpPr/>
          <p:nvPr/>
        </p:nvSpPr>
        <p:spPr>
          <a:xfrm>
            <a:off x="4152549" y="6386545"/>
            <a:ext cx="306207" cy="2879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D8F57ECC-F31C-44E1-BAE2-0C7CBD8E0D30}"/>
              </a:ext>
            </a:extLst>
          </p:cNvPr>
          <p:cNvSpPr txBox="1"/>
          <p:nvPr/>
        </p:nvSpPr>
        <p:spPr>
          <a:xfrm>
            <a:off x="6833234" y="6480412"/>
            <a:ext cx="1839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Loto des prénoms de la classe</a:t>
            </a:r>
          </a:p>
        </p:txBody>
      </p:sp>
    </p:spTree>
    <p:extLst>
      <p:ext uri="{BB962C8B-B14F-4D97-AF65-F5344CB8AC3E}">
        <p14:creationId xmlns:p14="http://schemas.microsoft.com/office/powerpoint/2010/main" val="1047485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3654</TotalTime>
  <Words>122</Words>
  <Application>Microsoft Office PowerPoint</Application>
  <PresentationFormat>Affichage à l'écran (4:3)</PresentationFormat>
  <Paragraphs>21</Paragraphs>
  <Slides>1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PDF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Richard Cecile</dc:creator>
  <cp:lastModifiedBy>Richard Cecile</cp:lastModifiedBy>
  <cp:revision>200</cp:revision>
  <cp:lastPrinted>2021-01-06T21:15:21Z</cp:lastPrinted>
  <dcterms:created xsi:type="dcterms:W3CDTF">2020-08-12T10:37:24Z</dcterms:created>
  <dcterms:modified xsi:type="dcterms:W3CDTF">2021-07-29T17:44:10Z</dcterms:modified>
</cp:coreProperties>
</file>