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E597"/>
    <a:srgbClr val="66FF66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9092A-D43B-4E08-BD2E-7D98B3616D3E}" v="14" dt="2024-08-14T20:55:24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4671" autoAdjust="0"/>
  </p:normalViewPr>
  <p:slideViewPr>
    <p:cSldViewPr>
      <p:cViewPr varScale="1">
        <p:scale>
          <a:sx n="69" d="100"/>
          <a:sy n="69" d="100"/>
        </p:scale>
        <p:origin x="1536" y="77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Robin" userId="5a39312fa91817ea" providerId="LiveId" clId="{C689092A-D43B-4E08-BD2E-7D98B3616D3E}"/>
    <pc:docChg chg="custSel modSld">
      <pc:chgData name="Barbara Robin" userId="5a39312fa91817ea" providerId="LiveId" clId="{C689092A-D43B-4E08-BD2E-7D98B3616D3E}" dt="2024-08-14T20:55:49.533" v="39" actId="1076"/>
      <pc:docMkLst>
        <pc:docMk/>
      </pc:docMkLst>
      <pc:sldChg chg="addSp delSp modSp mod">
        <pc:chgData name="Barbara Robin" userId="5a39312fa91817ea" providerId="LiveId" clId="{C689092A-D43B-4E08-BD2E-7D98B3616D3E}" dt="2024-08-14T20:54:00.953" v="11" actId="1076"/>
        <pc:sldMkLst>
          <pc:docMk/>
          <pc:sldMk cId="904553632" sldId="281"/>
        </pc:sldMkLst>
        <pc:graphicFrameChg chg="modGraphic">
          <ac:chgData name="Barbara Robin" userId="5a39312fa91817ea" providerId="LiveId" clId="{C689092A-D43B-4E08-BD2E-7D98B3616D3E}" dt="2024-08-14T20:53:09.937" v="7" actId="2084"/>
          <ac:graphicFrameMkLst>
            <pc:docMk/>
            <pc:sldMk cId="904553632" sldId="281"/>
            <ac:graphicFrameMk id="5" creationId="{00000000-0000-0000-0000-000000000000}"/>
          </ac:graphicFrameMkLst>
        </pc:graphicFrameChg>
        <pc:picChg chg="del">
          <ac:chgData name="Barbara Robin" userId="5a39312fa91817ea" providerId="LiveId" clId="{C689092A-D43B-4E08-BD2E-7D98B3616D3E}" dt="2024-08-14T20:53:52.750" v="9" actId="478"/>
          <ac:picMkLst>
            <pc:docMk/>
            <pc:sldMk cId="904553632" sldId="281"/>
            <ac:picMk id="14" creationId="{B8B5D3D7-D11B-3EA3-544E-4D89AE4E8191}"/>
          </ac:picMkLst>
        </pc:picChg>
        <pc:picChg chg="del">
          <ac:chgData name="Barbara Robin" userId="5a39312fa91817ea" providerId="LiveId" clId="{C689092A-D43B-4E08-BD2E-7D98B3616D3E}" dt="2024-08-14T20:52:35.961" v="3" actId="21"/>
          <ac:picMkLst>
            <pc:docMk/>
            <pc:sldMk cId="904553632" sldId="281"/>
            <ac:picMk id="15" creationId="{66089D26-B433-47B6-591F-43256E9E4E1E}"/>
          </ac:picMkLst>
        </pc:picChg>
        <pc:picChg chg="add mod">
          <ac:chgData name="Barbara Robin" userId="5a39312fa91817ea" providerId="LiveId" clId="{C689092A-D43B-4E08-BD2E-7D98B3616D3E}" dt="2024-08-14T20:54:00.953" v="11" actId="1076"/>
          <ac:picMkLst>
            <pc:docMk/>
            <pc:sldMk cId="904553632" sldId="281"/>
            <ac:picMk id="22" creationId="{C91D6BBF-9DF5-8A5C-FE92-EE15EA5EED65}"/>
          </ac:picMkLst>
        </pc:picChg>
      </pc:sldChg>
      <pc:sldChg chg="addSp delSp modSp mod">
        <pc:chgData name="Barbara Robin" userId="5a39312fa91817ea" providerId="LiveId" clId="{C689092A-D43B-4E08-BD2E-7D98B3616D3E}" dt="2024-08-14T20:55:05.563" v="25" actId="1076"/>
        <pc:sldMkLst>
          <pc:docMk/>
          <pc:sldMk cId="1740228213" sldId="282"/>
        </pc:sldMkLst>
        <pc:graphicFrameChg chg="modGraphic">
          <ac:chgData name="Barbara Robin" userId="5a39312fa91817ea" providerId="LiveId" clId="{C689092A-D43B-4E08-BD2E-7D98B3616D3E}" dt="2024-08-14T20:53:04.378" v="6" actId="2084"/>
          <ac:graphicFrameMkLst>
            <pc:docMk/>
            <pc:sldMk cId="1740228213" sldId="282"/>
            <ac:graphicFrameMk id="5" creationId="{00000000-0000-0000-0000-000000000000}"/>
          </ac:graphicFrameMkLst>
        </pc:graphicFrameChg>
        <pc:picChg chg="del">
          <ac:chgData name="Barbara Robin" userId="5a39312fa91817ea" providerId="LiveId" clId="{C689092A-D43B-4E08-BD2E-7D98B3616D3E}" dt="2024-08-14T20:54:23.190" v="16" actId="478"/>
          <ac:picMkLst>
            <pc:docMk/>
            <pc:sldMk cId="1740228213" sldId="282"/>
            <ac:picMk id="16" creationId="{824DF04C-9D4F-419A-915D-48DC54D17BBC}"/>
          </ac:picMkLst>
        </pc:picChg>
        <pc:picChg chg="del">
          <ac:chgData name="Barbara Robin" userId="5a39312fa91817ea" providerId="LiveId" clId="{C689092A-D43B-4E08-BD2E-7D98B3616D3E}" dt="2024-08-14T20:54:15.372" v="14" actId="478"/>
          <ac:picMkLst>
            <pc:docMk/>
            <pc:sldMk cId="1740228213" sldId="282"/>
            <ac:picMk id="19" creationId="{37A54584-0100-4DC0-A4B1-257549F7EB16}"/>
          </ac:picMkLst>
        </pc:picChg>
        <pc:picChg chg="add mod">
          <ac:chgData name="Barbara Robin" userId="5a39312fa91817ea" providerId="LiveId" clId="{C689092A-D43B-4E08-BD2E-7D98B3616D3E}" dt="2024-08-14T20:52:54.689" v="5" actId="1076"/>
          <ac:picMkLst>
            <pc:docMk/>
            <pc:sldMk cId="1740228213" sldId="282"/>
            <ac:picMk id="22" creationId="{66089D26-B433-47B6-591F-43256E9E4E1E}"/>
          </ac:picMkLst>
        </pc:picChg>
        <pc:picChg chg="add mod">
          <ac:chgData name="Barbara Robin" userId="5a39312fa91817ea" providerId="LiveId" clId="{C689092A-D43B-4E08-BD2E-7D98B3616D3E}" dt="2024-08-14T20:54:20.268" v="15" actId="1076"/>
          <ac:picMkLst>
            <pc:docMk/>
            <pc:sldMk cId="1740228213" sldId="282"/>
            <ac:picMk id="23" creationId="{900A410B-46C5-1975-9A6B-3C19758C00A0}"/>
          </ac:picMkLst>
        </pc:picChg>
        <pc:picChg chg="del">
          <ac:chgData name="Barbara Robin" userId="5a39312fa91817ea" providerId="LiveId" clId="{C689092A-D43B-4E08-BD2E-7D98B3616D3E}" dt="2024-08-14T20:54:28.391" v="18" actId="478"/>
          <ac:picMkLst>
            <pc:docMk/>
            <pc:sldMk cId="1740228213" sldId="282"/>
            <ac:picMk id="24" creationId="{17E5B966-711D-43DC-9DE0-35E864FB15B1}"/>
          </ac:picMkLst>
        </pc:picChg>
        <pc:picChg chg="add mod">
          <ac:chgData name="Barbara Robin" userId="5a39312fa91817ea" providerId="LiveId" clId="{C689092A-D43B-4E08-BD2E-7D98B3616D3E}" dt="2024-08-14T20:54:41.340" v="20" actId="1076"/>
          <ac:picMkLst>
            <pc:docMk/>
            <pc:sldMk cId="1740228213" sldId="282"/>
            <ac:picMk id="25" creationId="{90EDB93B-95AA-23A6-EBC4-7D2091185B25}"/>
          </ac:picMkLst>
        </pc:picChg>
        <pc:picChg chg="add mod">
          <ac:chgData name="Barbara Robin" userId="5a39312fa91817ea" providerId="LiveId" clId="{C689092A-D43B-4E08-BD2E-7D98B3616D3E}" dt="2024-08-14T20:54:49.623" v="22" actId="1076"/>
          <ac:picMkLst>
            <pc:docMk/>
            <pc:sldMk cId="1740228213" sldId="282"/>
            <ac:picMk id="26" creationId="{6B3D3F7A-8F53-0037-7BE7-56D38CE4EDC2}"/>
          </ac:picMkLst>
        </pc:picChg>
        <pc:picChg chg="del">
          <ac:chgData name="Barbara Robin" userId="5a39312fa91817ea" providerId="LiveId" clId="{C689092A-D43B-4E08-BD2E-7D98B3616D3E}" dt="2024-08-14T20:54:25.460" v="17" actId="478"/>
          <ac:picMkLst>
            <pc:docMk/>
            <pc:sldMk cId="1740228213" sldId="282"/>
            <ac:picMk id="27" creationId="{6CAC5093-E72C-44A4-B418-D8DD48B73886}"/>
          </ac:picMkLst>
        </pc:picChg>
        <pc:picChg chg="add mod">
          <ac:chgData name="Barbara Robin" userId="5a39312fa91817ea" providerId="LiveId" clId="{C689092A-D43B-4E08-BD2E-7D98B3616D3E}" dt="2024-08-14T20:55:05.563" v="25" actId="1076"/>
          <ac:picMkLst>
            <pc:docMk/>
            <pc:sldMk cId="1740228213" sldId="282"/>
            <ac:picMk id="28" creationId="{7812759F-1BDD-C4E3-9143-0A3BCEB7AA80}"/>
          </ac:picMkLst>
        </pc:picChg>
      </pc:sldChg>
      <pc:sldChg chg="addSp delSp modSp mod">
        <pc:chgData name="Barbara Robin" userId="5a39312fa91817ea" providerId="LiveId" clId="{C689092A-D43B-4E08-BD2E-7D98B3616D3E}" dt="2024-08-14T20:55:49.533" v="39" actId="1076"/>
        <pc:sldMkLst>
          <pc:docMk/>
          <pc:sldMk cId="3023655807" sldId="283"/>
        </pc:sldMkLst>
        <pc:spChg chg="add mod">
          <ac:chgData name="Barbara Robin" userId="5a39312fa91817ea" providerId="LiveId" clId="{C689092A-D43B-4E08-BD2E-7D98B3616D3E}" dt="2024-08-14T20:52:16.355" v="2" actId="14100"/>
          <ac:spMkLst>
            <pc:docMk/>
            <pc:sldMk cId="3023655807" sldId="283"/>
            <ac:spMk id="27" creationId="{E238DB04-8683-26E6-EC26-9E44DF4F87B6}"/>
          </ac:spMkLst>
        </pc:spChg>
        <pc:graphicFrameChg chg="modGraphic">
          <ac:chgData name="Barbara Robin" userId="5a39312fa91817ea" providerId="LiveId" clId="{C689092A-D43B-4E08-BD2E-7D98B3616D3E}" dt="2024-08-14T20:53:27.925" v="8" actId="207"/>
          <ac:graphicFrameMkLst>
            <pc:docMk/>
            <pc:sldMk cId="3023655807" sldId="283"/>
            <ac:graphicFrameMk id="5" creationId="{00000000-0000-0000-0000-000000000000}"/>
          </ac:graphicFrameMkLst>
        </pc:graphicFrameChg>
        <pc:picChg chg="del">
          <ac:chgData name="Barbara Robin" userId="5a39312fa91817ea" providerId="LiveId" clId="{C689092A-D43B-4E08-BD2E-7D98B3616D3E}" dt="2024-08-14T20:54:55.722" v="23" actId="21"/>
          <ac:picMkLst>
            <pc:docMk/>
            <pc:sldMk cId="3023655807" sldId="283"/>
            <ac:picMk id="15" creationId="{7812759F-1BDD-C4E3-9143-0A3BCEB7AA80}"/>
          </ac:picMkLst>
        </pc:picChg>
        <pc:picChg chg="del">
          <ac:chgData name="Barbara Robin" userId="5a39312fa91817ea" providerId="LiveId" clId="{C689092A-D43B-4E08-BD2E-7D98B3616D3E}" dt="2024-08-14T20:55:16.407" v="27" actId="478"/>
          <ac:picMkLst>
            <pc:docMk/>
            <pc:sldMk cId="3023655807" sldId="283"/>
            <ac:picMk id="16" creationId="{D4A836DC-7683-451A-A65B-520CAC06818C}"/>
          </ac:picMkLst>
        </pc:picChg>
        <pc:picChg chg="del">
          <ac:chgData name="Barbara Robin" userId="5a39312fa91817ea" providerId="LiveId" clId="{C689092A-D43B-4E08-BD2E-7D98B3616D3E}" dt="2024-08-14T20:55:17.551" v="28" actId="478"/>
          <ac:picMkLst>
            <pc:docMk/>
            <pc:sldMk cId="3023655807" sldId="283"/>
            <ac:picMk id="18" creationId="{318517FD-148B-469D-9F9B-4DD23CEA2EC9}"/>
          </ac:picMkLst>
        </pc:picChg>
        <pc:picChg chg="del">
          <ac:chgData name="Barbara Robin" userId="5a39312fa91817ea" providerId="LiveId" clId="{C689092A-D43B-4E08-BD2E-7D98B3616D3E}" dt="2024-08-14T20:55:15.688" v="26" actId="478"/>
          <ac:picMkLst>
            <pc:docMk/>
            <pc:sldMk cId="3023655807" sldId="283"/>
            <ac:picMk id="19" creationId="{515618D5-2A3F-96FB-64CA-127431E58DF1}"/>
          </ac:picMkLst>
        </pc:picChg>
        <pc:picChg chg="del">
          <ac:chgData name="Barbara Robin" userId="5a39312fa91817ea" providerId="LiveId" clId="{C689092A-D43B-4E08-BD2E-7D98B3616D3E}" dt="2024-08-14T20:55:18.678" v="29" actId="478"/>
          <ac:picMkLst>
            <pc:docMk/>
            <pc:sldMk cId="3023655807" sldId="283"/>
            <ac:picMk id="20" creationId="{E28F4196-BD7F-6271-D100-24CD168E0957}"/>
          </ac:picMkLst>
        </pc:picChg>
        <pc:picChg chg="add mod">
          <ac:chgData name="Barbara Robin" userId="5a39312fa91817ea" providerId="LiveId" clId="{C689092A-D43B-4E08-BD2E-7D98B3616D3E}" dt="2024-08-14T20:55:49.533" v="39" actId="1076"/>
          <ac:picMkLst>
            <pc:docMk/>
            <pc:sldMk cId="3023655807" sldId="283"/>
            <ac:picMk id="28" creationId="{887CDBD5-5B02-BD45-381E-A2234B32D79D}"/>
          </ac:picMkLst>
        </pc:picChg>
        <pc:picChg chg="add mod">
          <ac:chgData name="Barbara Robin" userId="5a39312fa91817ea" providerId="LiveId" clId="{C689092A-D43B-4E08-BD2E-7D98B3616D3E}" dt="2024-08-14T20:55:46.765" v="38" actId="1076"/>
          <ac:picMkLst>
            <pc:docMk/>
            <pc:sldMk cId="3023655807" sldId="283"/>
            <ac:picMk id="29" creationId="{C9638059-DFED-BFC1-75DE-33DD9DFE4C5C}"/>
          </ac:picMkLst>
        </pc:picChg>
        <pc:picChg chg="add mod">
          <ac:chgData name="Barbara Robin" userId="5a39312fa91817ea" providerId="LiveId" clId="{C689092A-D43B-4E08-BD2E-7D98B3616D3E}" dt="2024-08-14T20:55:43.233" v="37" actId="1076"/>
          <ac:picMkLst>
            <pc:docMk/>
            <pc:sldMk cId="3023655807" sldId="283"/>
            <ac:picMk id="30" creationId="{3F49EAC6-A42F-B37A-AB89-07A7ADD013BE}"/>
          </ac:picMkLst>
        </pc:picChg>
        <pc:picChg chg="add mod">
          <ac:chgData name="Barbara Robin" userId="5a39312fa91817ea" providerId="LiveId" clId="{C689092A-D43B-4E08-BD2E-7D98B3616D3E}" dt="2024-08-14T20:55:38.689" v="36" actId="1076"/>
          <ac:picMkLst>
            <pc:docMk/>
            <pc:sldMk cId="3023655807" sldId="283"/>
            <ac:picMk id="32" creationId="{722B435E-E854-4AFB-E20B-D1FF75DECA85}"/>
          </ac:picMkLst>
        </pc:picChg>
        <pc:picChg chg="add mod">
          <ac:chgData name="Barbara Robin" userId="5a39312fa91817ea" providerId="LiveId" clId="{C689092A-D43B-4E08-BD2E-7D98B3616D3E}" dt="2024-08-14T20:55:30.858" v="35" actId="1076"/>
          <ac:picMkLst>
            <pc:docMk/>
            <pc:sldMk cId="3023655807" sldId="283"/>
            <ac:picMk id="33" creationId="{E55B244C-5BE0-BB32-E7A9-CF056376122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6" y="0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50888"/>
            <a:ext cx="53482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759325"/>
            <a:ext cx="5510213" cy="450850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6" y="9515475"/>
            <a:ext cx="2984500" cy="50165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34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gif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0.png"/><Relationship Id="rId7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microsoft.com/office/2007/relationships/hdphoto" Target="../media/hdphoto4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2.jpe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gi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6.jpeg"/><Relationship Id="rId10" Type="http://schemas.openxmlformats.org/officeDocument/2006/relationships/image" Target="../media/image39.gif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3472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004D1B-ECB3-4928-A314-DBAE411FD6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019" y="3821840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3466569-CA99-4767-BDB1-9557E5D5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277324" y="3833890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5907FE8-F1BB-43F1-A520-F7863FE2F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2" y="3756846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2659DC8C-77D5-443E-A3B0-296DC316E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96" y="3801393"/>
            <a:ext cx="778024" cy="86269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C8E179B-2E06-45F7-B386-AF4DD8450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75" y="3789343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8E767B8C-FA83-40D8-87FB-2EA5FFEA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75" y="3824787"/>
            <a:ext cx="778024" cy="8626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2559DC7F-1BA3-48D4-A760-BDC082A5A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31" y="3808911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34055E1-CD94-4E68-A2F8-637D2B2581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60729" y="3821840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AA6070-B27C-6423-B2D7-FA64485E8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29" y="3804243"/>
            <a:ext cx="844486" cy="84448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AAF675F-52EA-6A61-19FF-BB83E5E09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2664" y="3833889"/>
            <a:ext cx="844486" cy="797695"/>
          </a:xfrm>
          <a:prstGeom prst="rect">
            <a:avLst/>
          </a:prstGeom>
        </p:spPr>
      </p:pic>
      <p:pic>
        <p:nvPicPr>
          <p:cNvPr id="1026" name="Picture 2" descr="Winter PNG">
            <a:extLst>
              <a:ext uri="{FF2B5EF4-FFF2-40B4-BE49-F238E27FC236}">
                <a16:creationId xmlns:a16="http://schemas.microsoft.com/office/drawing/2014/main" id="{D007324C-C582-3430-4427-4AAB434D9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2" y="124698"/>
            <a:ext cx="3145531" cy="19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ock Of Birds PNG Transparent Images - PNG All">
            <a:extLst>
              <a:ext uri="{FF2B5EF4-FFF2-40B4-BE49-F238E27FC236}">
                <a16:creationId xmlns:a16="http://schemas.microsoft.com/office/drawing/2014/main" id="{38E69606-DF25-E8CF-8A35-668C3FE6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420" y="196093"/>
            <a:ext cx="3261452" cy="22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9E48892-722E-A5B9-FA6E-4E7101920F3E}"/>
              </a:ext>
            </a:extLst>
          </p:cNvPr>
          <p:cNvSpPr txBox="1"/>
          <p:nvPr/>
        </p:nvSpPr>
        <p:spPr>
          <a:xfrm>
            <a:off x="787893" y="578412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74DD36-4676-6B5A-73CF-86701447A47E}"/>
              </a:ext>
            </a:extLst>
          </p:cNvPr>
          <p:cNvSpPr txBox="1"/>
          <p:nvPr/>
        </p:nvSpPr>
        <p:spPr>
          <a:xfrm>
            <a:off x="6923854" y="582178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15D268-3F19-1E33-1CF9-BF5FBAA38ED0}"/>
              </a:ext>
            </a:extLst>
          </p:cNvPr>
          <p:cNvSpPr txBox="1"/>
          <p:nvPr/>
        </p:nvSpPr>
        <p:spPr>
          <a:xfrm>
            <a:off x="1818306" y="584198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020D5A-5D23-66BF-EB58-F6C90EB2E992}"/>
              </a:ext>
            </a:extLst>
          </p:cNvPr>
          <p:cNvSpPr txBox="1"/>
          <p:nvPr/>
        </p:nvSpPr>
        <p:spPr>
          <a:xfrm>
            <a:off x="2879967" y="578412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52F1F6-E405-762B-950A-30B9F3C47918}"/>
              </a:ext>
            </a:extLst>
          </p:cNvPr>
          <p:cNvSpPr txBox="1"/>
          <p:nvPr/>
        </p:nvSpPr>
        <p:spPr>
          <a:xfrm>
            <a:off x="3862305" y="583228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1A4D89-F958-F4ED-DFF9-B1279421540A}"/>
              </a:ext>
            </a:extLst>
          </p:cNvPr>
          <p:cNvSpPr txBox="1"/>
          <p:nvPr/>
        </p:nvSpPr>
        <p:spPr>
          <a:xfrm>
            <a:off x="4911069" y="578412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BB5050D-056F-BC67-4416-4A6542A2D798}"/>
              </a:ext>
            </a:extLst>
          </p:cNvPr>
          <p:cNvSpPr txBox="1"/>
          <p:nvPr/>
        </p:nvSpPr>
        <p:spPr>
          <a:xfrm>
            <a:off x="5864900" y="586141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E4F904B-936A-A490-F3ED-40F68F308BDA}"/>
              </a:ext>
            </a:extLst>
          </p:cNvPr>
          <p:cNvSpPr txBox="1"/>
          <p:nvPr/>
        </p:nvSpPr>
        <p:spPr>
          <a:xfrm>
            <a:off x="7923786" y="582178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0D1713-E0A9-3BE4-7D09-30FBAB827141}"/>
              </a:ext>
            </a:extLst>
          </p:cNvPr>
          <p:cNvSpPr txBox="1"/>
          <p:nvPr/>
        </p:nvSpPr>
        <p:spPr>
          <a:xfrm>
            <a:off x="8877476" y="582178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F3DA6E-F62E-1EFE-1830-A732BBCA2A6B}"/>
              </a:ext>
            </a:extLst>
          </p:cNvPr>
          <p:cNvSpPr txBox="1"/>
          <p:nvPr/>
        </p:nvSpPr>
        <p:spPr>
          <a:xfrm>
            <a:off x="9953023" y="582178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</p:spTree>
    <p:extLst>
      <p:ext uri="{BB962C8B-B14F-4D97-AF65-F5344CB8AC3E}">
        <p14:creationId xmlns:p14="http://schemas.microsoft.com/office/powerpoint/2010/main" val="84397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8903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Janvier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FBE87EF-F4F0-41CD-95B2-7D4F3893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29" y="3798514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C6C22D8-997F-4080-A55B-25AE0AE65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99" y="3783440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BC1E667-DEBC-41F0-880B-ECA793BFC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46" y="381871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5081A9F-EEA8-4FCD-856C-14435C8B5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786" y="3772605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5025E4B7-1817-41DE-B958-9B645117B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16" y="3783472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BA742C9-248D-423E-90B5-522F50C4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9757" y="3872425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2D1363F-BE06-4CC6-86F8-715A42640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08" y="3772605"/>
            <a:ext cx="914513" cy="91451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4346AF09-BE75-445F-A1EA-AE45E0C279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7108" y="382291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62F7373B-C1AB-A790-A42C-FF91D57E13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46283" y="3831013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2C80ED1-3526-BA96-727A-483720B4F8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688" y="3807429"/>
            <a:ext cx="778024" cy="862691"/>
          </a:xfrm>
          <a:prstGeom prst="rect">
            <a:avLst/>
          </a:prstGeom>
        </p:spPr>
      </p:pic>
      <p:pic>
        <p:nvPicPr>
          <p:cNvPr id="8" name="Picture 4" descr="Goldilocks and the Three Bears Activities, Crafts, and Printables ...">
            <a:extLst>
              <a:ext uri="{FF2B5EF4-FFF2-40B4-BE49-F238E27FC236}">
                <a16:creationId xmlns:a16="http://schemas.microsoft.com/office/drawing/2014/main" id="{11128E62-C722-A31F-3676-BD33F02DD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2" b="93462" l="1977" r="99153">
                        <a14:foregroundMark x1="14124" y1="14231" x2="9605" y2="76923"/>
                        <a14:foregroundMark x1="9605" y1="76923" x2="11017" y2="88077"/>
                        <a14:foregroundMark x1="14407" y1="87308" x2="51130" y2="93846"/>
                        <a14:foregroundMark x1="51130" y1="93846" x2="99435" y2="78462"/>
                        <a14:foregroundMark x1="12429" y1="24231" x2="69774" y2="10769"/>
                        <a14:foregroundMark x1="69774" y1="10769" x2="76271" y2="4615"/>
                        <a14:foregroundMark x1="45763" y1="3846" x2="42938" y2="38077"/>
                        <a14:foregroundMark x1="42938" y1="38077" x2="44068" y2="39231"/>
                        <a14:foregroundMark x1="52825" y1="3077" x2="12307" y2="10273"/>
                        <a14:foregroundMark x1="6375" y1="57692" x2="6215" y2="65385"/>
                        <a14:foregroundMark x1="7205" y1="17861" x2="6375" y2="57692"/>
                        <a14:foregroundMark x1="6215" y1="65385" x2="8757" y2="79231"/>
                        <a14:foregroundMark x1="28531" y1="42692" x2="74011" y2="30385"/>
                        <a14:foregroundMark x1="74011" y1="30385" x2="87853" y2="20769"/>
                        <a14:foregroundMark x1="87853" y1="20769" x2="75706" y2="15769"/>
                        <a14:foregroundMark x1="2055" y1="57692" x2="1977" y2="58846"/>
                        <a14:foregroundMark x1="3672" y1="33846" x2="2055" y2="57692"/>
                        <a14:foregroundMark x1="1977" y1="58846" x2="3107" y2="59231"/>
                        <a14:backgroundMark x1="6780" y1="12308" x2="11017" y2="10000"/>
                        <a14:backgroundMark x1="11017" y1="10000" x2="12712" y2="9231"/>
                        <a14:backgroundMark x1="14124" y1="10769" x2="14124" y2="10769"/>
                        <a14:backgroundMark x1="12994" y1="10769" x2="12994" y2="10769"/>
                        <a14:backgroundMark x1="1412" y1="57692" x2="1412" y2="57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7" y="234839"/>
            <a:ext cx="2804904" cy="20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hiocelul - fise de lucru, jocuri, idei - EmaLaScoala">
            <a:extLst>
              <a:ext uri="{FF2B5EF4-FFF2-40B4-BE49-F238E27FC236}">
                <a16:creationId xmlns:a16="http://schemas.microsoft.com/office/drawing/2014/main" id="{2D502208-5739-4BB2-F358-04188DEFC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18" y="224566"/>
            <a:ext cx="1836653" cy="240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62AA2C4-D885-DFCC-AB08-32EDF1F20A2B}"/>
              </a:ext>
            </a:extLst>
          </p:cNvPr>
          <p:cNvSpPr txBox="1"/>
          <p:nvPr/>
        </p:nvSpPr>
        <p:spPr>
          <a:xfrm>
            <a:off x="3853265" y="581587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B86A81-A748-FC5B-FEB1-132E42FDBF68}"/>
              </a:ext>
            </a:extLst>
          </p:cNvPr>
          <p:cNvSpPr txBox="1"/>
          <p:nvPr/>
        </p:nvSpPr>
        <p:spPr>
          <a:xfrm>
            <a:off x="791716" y="582637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A5AF14-5404-F122-024E-39B716758373}"/>
              </a:ext>
            </a:extLst>
          </p:cNvPr>
          <p:cNvSpPr txBox="1"/>
          <p:nvPr/>
        </p:nvSpPr>
        <p:spPr>
          <a:xfrm>
            <a:off x="1840480" y="577821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E5196F-7B6B-F256-3E8B-6844AE9068D5}"/>
              </a:ext>
            </a:extLst>
          </p:cNvPr>
          <p:cNvSpPr txBox="1"/>
          <p:nvPr/>
        </p:nvSpPr>
        <p:spPr>
          <a:xfrm>
            <a:off x="2794311" y="585550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58F9F8-EC29-5BF1-4A07-45E65B7D0043}"/>
              </a:ext>
            </a:extLst>
          </p:cNvPr>
          <p:cNvSpPr txBox="1"/>
          <p:nvPr/>
        </p:nvSpPr>
        <p:spPr>
          <a:xfrm>
            <a:off x="4853197" y="581587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EDF0401-21B5-38D5-9E05-AFF29DD327AF}"/>
              </a:ext>
            </a:extLst>
          </p:cNvPr>
          <p:cNvSpPr txBox="1"/>
          <p:nvPr/>
        </p:nvSpPr>
        <p:spPr>
          <a:xfrm>
            <a:off x="5806887" y="581587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F543ACA-2B10-867E-68AB-E2D8E6A69C15}"/>
              </a:ext>
            </a:extLst>
          </p:cNvPr>
          <p:cNvSpPr txBox="1"/>
          <p:nvPr/>
        </p:nvSpPr>
        <p:spPr>
          <a:xfrm>
            <a:off x="6882434" y="581587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D503E81-2EDB-F781-8B5A-FF36C5088771}"/>
              </a:ext>
            </a:extLst>
          </p:cNvPr>
          <p:cNvSpPr txBox="1"/>
          <p:nvPr/>
        </p:nvSpPr>
        <p:spPr>
          <a:xfrm>
            <a:off x="7966876" y="583138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B9BD69B-1376-59CA-33FC-F886F0D48ED7}"/>
              </a:ext>
            </a:extLst>
          </p:cNvPr>
          <p:cNvSpPr txBox="1"/>
          <p:nvPr/>
        </p:nvSpPr>
        <p:spPr>
          <a:xfrm>
            <a:off x="9015640" y="578322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2C96C46-A741-D8A9-103B-FCB7EA404278}"/>
              </a:ext>
            </a:extLst>
          </p:cNvPr>
          <p:cNvSpPr txBox="1"/>
          <p:nvPr/>
        </p:nvSpPr>
        <p:spPr>
          <a:xfrm>
            <a:off x="9969471" y="586051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191089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46094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AD0ECAF0-4DE7-423F-981E-571C6D46C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98" y="3829511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0AF056-A719-4D0D-9E96-201983A95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00" y="3803131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3A18799-9E70-4817-ACD4-56B5C52B45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5275" y="3858116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857976F-4A26-4CB6-8ADA-A1BA1EC2C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65165" y="385811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DE95650-4ED5-4C5A-AEED-0830F23B16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215" y="3775263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6CAA6D-4E31-4265-A169-087812279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65" y="3803131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5D4A7D9-03E2-43C7-B228-9EC3D5DB6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19" y="3825617"/>
            <a:ext cx="778024" cy="862691"/>
          </a:xfrm>
          <a:prstGeom prst="rect">
            <a:avLst/>
          </a:prstGeom>
        </p:spPr>
      </p:pic>
      <p:pic>
        <p:nvPicPr>
          <p:cNvPr id="36" name="Picture 4" descr="http://images.vefblog.net/vefblog.net/h/o/holly/photos_gros/2011/02/holly129663896448_gros.jpg">
            <a:extLst>
              <a:ext uri="{FF2B5EF4-FFF2-40B4-BE49-F238E27FC236}">
                <a16:creationId xmlns:a16="http://schemas.microsoft.com/office/drawing/2014/main" id="{D3D7C919-C5C2-4B15-9F6A-ABE8AD0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904" y="5418336"/>
            <a:ext cx="946693" cy="11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16638-CAED-432D-8B6A-FA98EFBFDE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380" y="353749"/>
            <a:ext cx="1973361" cy="197336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B82C872-0D12-F9AA-A2BA-326FA47C6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73" y="3793120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E8BE536-FCAC-B43C-3E89-7B3B0F844D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75" y="3830438"/>
            <a:ext cx="844486" cy="844486"/>
          </a:xfrm>
          <a:prstGeom prst="rect">
            <a:avLst/>
          </a:prstGeom>
        </p:spPr>
      </p:pic>
      <p:pic>
        <p:nvPicPr>
          <p:cNvPr id="1026" name="Picture 2" descr="Opération Pièces Jaunes 2018 - Centre Hospitalier de Brive">
            <a:extLst>
              <a:ext uri="{FF2B5EF4-FFF2-40B4-BE49-F238E27FC236}">
                <a16:creationId xmlns:a16="http://schemas.microsoft.com/office/drawing/2014/main" id="{9F6DFE83-EC8C-78CB-64C5-3A1B38E1B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88" b="93099" l="10000" r="90000">
                        <a14:foregroundMark x1="39667" y1="5469" x2="47000" y2="16276"/>
                        <a14:foregroundMark x1="58000" y1="14063" x2="70667" y2="20964"/>
                        <a14:foregroundMark x1="39167" y1="28516" x2="45167" y2="22526"/>
                        <a14:foregroundMark x1="47667" y1="23438" x2="53667" y2="24609"/>
                        <a14:foregroundMark x1="51333" y1="22135" x2="53667" y2="29427"/>
                        <a14:foregroundMark x1="53667" y1="29427" x2="52833" y2="30339"/>
                        <a14:foregroundMark x1="73500" y1="42708" x2="73500" y2="42708"/>
                        <a14:foregroundMark x1="36833" y1="35286" x2="53333" y2="34375"/>
                        <a14:foregroundMark x1="53333" y1="34375" x2="63000" y2="37891"/>
                        <a14:foregroundMark x1="63000" y1="37891" x2="48667" y2="39714"/>
                        <a14:foregroundMark x1="48667" y1="39714" x2="30833" y2="49479"/>
                        <a14:foregroundMark x1="30833" y1="49479" x2="39500" y2="39063"/>
                        <a14:foregroundMark x1="39500" y1="39063" x2="48667" y2="36979"/>
                        <a14:foregroundMark x1="48667" y1="36979" x2="57833" y2="37109"/>
                        <a14:foregroundMark x1="57833" y1="37109" x2="66167" y2="39323"/>
                        <a14:foregroundMark x1="66167" y1="39323" x2="61167" y2="45703"/>
                        <a14:foregroundMark x1="61167" y1="45703" x2="51667" y2="44792"/>
                        <a14:foregroundMark x1="51667" y1="44792" x2="42833" y2="47526"/>
                        <a14:foregroundMark x1="42833" y1="47526" x2="54833" y2="37500"/>
                        <a14:foregroundMark x1="54833" y1="37500" x2="56000" y2="43750"/>
                        <a14:foregroundMark x1="36333" y1="43880" x2="63833" y2="39193"/>
                        <a14:foregroundMark x1="63833" y1="39193" x2="72333" y2="41276"/>
                        <a14:foregroundMark x1="72333" y1="41276" x2="52333" y2="45313"/>
                        <a14:foregroundMark x1="52333" y1="45313" x2="47167" y2="44531"/>
                        <a14:foregroundMark x1="56333" y1="52734" x2="61667" y2="70052"/>
                        <a14:foregroundMark x1="61667" y1="70052" x2="56667" y2="77604"/>
                        <a14:foregroundMark x1="56667" y1="77604" x2="51167" y2="67839"/>
                        <a14:foregroundMark x1="51167" y1="67839" x2="49667" y2="59766"/>
                        <a14:foregroundMark x1="49667" y1="59766" x2="60667" y2="54688"/>
                        <a14:foregroundMark x1="60667" y1="54688" x2="70000" y2="53516"/>
                        <a14:foregroundMark x1="70000" y1="53516" x2="54167" y2="84375"/>
                        <a14:foregroundMark x1="54167" y1="84375" x2="47500" y2="58724"/>
                        <a14:foregroundMark x1="47500" y1="58724" x2="48833" y2="56120"/>
                        <a14:foregroundMark x1="59667" y1="60417" x2="46500" y2="75651"/>
                        <a14:foregroundMark x1="46500" y1="75651" x2="48333" y2="67448"/>
                        <a14:foregroundMark x1="48333" y1="67448" x2="48333" y2="67448"/>
                        <a14:foregroundMark x1="50833" y1="87240" x2="48500" y2="82943"/>
                        <a14:foregroundMark x1="58833" y1="64323" x2="66167" y2="58854"/>
                        <a14:foregroundMark x1="73000" y1="49609" x2="71000" y2="58984"/>
                        <a14:foregroundMark x1="23667" y1="90625" x2="27667" y2="93099"/>
                        <a14:foregroundMark x1="50500" y1="64974" x2="54500" y2="58854"/>
                        <a14:foregroundMark x1="54500" y1="58854" x2="54833" y2="58594"/>
                        <a14:foregroundMark x1="63667" y1="11198" x2="70667" y2="20182"/>
                        <a14:foregroundMark x1="66667" y1="14714" x2="71667" y2="16276"/>
                        <a14:foregroundMark x1="36833" y1="7292" x2="45833" y2="4688"/>
                        <a14:foregroundMark x1="45833" y1="4688" x2="46167" y2="4688"/>
                        <a14:foregroundMark x1="63833" y1="92057" x2="73167" y2="89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81" r="16438"/>
          <a:stretch/>
        </p:blipFill>
        <p:spPr bwMode="auto">
          <a:xfrm>
            <a:off x="8473394" y="220520"/>
            <a:ext cx="1586656" cy="27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CE8CF7-E218-412A-8D15-894E0B92622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85"/>
          <a:stretch/>
        </p:blipFill>
        <p:spPr>
          <a:xfrm>
            <a:off x="162836" y="3662955"/>
            <a:ext cx="969436" cy="1143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0CE3F37-C4B0-4EEE-A8C0-94E8D7A8C2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4" y="228406"/>
            <a:ext cx="3256466" cy="1276535"/>
          </a:xfrm>
          <a:prstGeom prst="roundRect">
            <a:avLst>
              <a:gd name="adj" fmla="val 9891"/>
            </a:avLst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34ABB016-1CEE-4248-9E62-0EBF2D9B038D}"/>
              </a:ext>
            </a:extLst>
          </p:cNvPr>
          <p:cNvSpPr txBox="1"/>
          <p:nvPr/>
        </p:nvSpPr>
        <p:spPr>
          <a:xfrm>
            <a:off x="452375" y="1775196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Salon BD à Angoulême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du 30 janvier au 2 février</a:t>
            </a:r>
          </a:p>
          <a:p>
            <a:pPr algn="ctr"/>
            <a:endParaRPr lang="fr-FR" sz="1400" b="1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3D5A69-00AA-47AE-A0C1-A07D7F578EF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16" y="4904044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D890A48-44D1-4725-ADE8-2FC839E777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85" y="4919810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55D89F-732A-426A-05BA-22937FE4823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67" y="4919810"/>
            <a:ext cx="879403" cy="344726"/>
          </a:xfrm>
          <a:prstGeom prst="roundRect">
            <a:avLst>
              <a:gd name="adj" fmla="val 9891"/>
            </a:avLst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F667A3D-CBA9-3299-F030-A9E6D38AF8C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1" y="4893411"/>
            <a:ext cx="879403" cy="344726"/>
          </a:xfrm>
          <a:prstGeom prst="roundRect">
            <a:avLst>
              <a:gd name="adj" fmla="val 9891"/>
            </a:avLst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0CCEFB8-F0AD-7622-A99C-7F1CB20C4B50}"/>
              </a:ext>
            </a:extLst>
          </p:cNvPr>
          <p:cNvSpPr txBox="1"/>
          <p:nvPr/>
        </p:nvSpPr>
        <p:spPr>
          <a:xfrm>
            <a:off x="119691" y="4866429"/>
            <a:ext cx="109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Nouvel An</a:t>
            </a:r>
          </a:p>
          <a:p>
            <a:pPr algn="ctr"/>
            <a:r>
              <a:rPr lang="fr-FR" sz="1600" b="1" dirty="0">
                <a:latin typeface="Delius Swash Caps" panose="02000603000000000000" pitchFamily="2" charset="0"/>
              </a:rPr>
              <a:t>Chinois</a:t>
            </a:r>
          </a:p>
        </p:txBody>
      </p:sp>
      <p:pic>
        <p:nvPicPr>
          <p:cNvPr id="4098" name="Picture 2" descr="Chinese New Year PNG Clipart - PNG All | PNG All">
            <a:extLst>
              <a:ext uri="{FF2B5EF4-FFF2-40B4-BE49-F238E27FC236}">
                <a16:creationId xmlns:a16="http://schemas.microsoft.com/office/drawing/2014/main" id="{4791AD53-67D5-E6EC-5734-6C832916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6" y="5511678"/>
            <a:ext cx="956469" cy="56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CB3F0B0-7001-2A78-7F0C-2301719B5C19}"/>
              </a:ext>
            </a:extLst>
          </p:cNvPr>
          <p:cNvSpPr txBox="1"/>
          <p:nvPr/>
        </p:nvSpPr>
        <p:spPr>
          <a:xfrm>
            <a:off x="749973" y="581989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18ADBC2-F999-465E-B226-40F0208BA860}"/>
              </a:ext>
            </a:extLst>
          </p:cNvPr>
          <p:cNvSpPr txBox="1"/>
          <p:nvPr/>
        </p:nvSpPr>
        <p:spPr>
          <a:xfrm>
            <a:off x="1749905" y="581989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FC2808-221B-8CF3-2B32-0C6C4CE14CCA}"/>
              </a:ext>
            </a:extLst>
          </p:cNvPr>
          <p:cNvSpPr txBox="1"/>
          <p:nvPr/>
        </p:nvSpPr>
        <p:spPr>
          <a:xfrm>
            <a:off x="2703595" y="581989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FD254F-600C-BEAD-D059-6EFC1B5219CA}"/>
              </a:ext>
            </a:extLst>
          </p:cNvPr>
          <p:cNvSpPr txBox="1"/>
          <p:nvPr/>
        </p:nvSpPr>
        <p:spPr>
          <a:xfrm>
            <a:off x="3779142" y="581989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5EAC1B1-21CB-96CD-B5AE-32FAE07479FB}"/>
              </a:ext>
            </a:extLst>
          </p:cNvPr>
          <p:cNvSpPr txBox="1"/>
          <p:nvPr/>
        </p:nvSpPr>
        <p:spPr>
          <a:xfrm>
            <a:off x="4863584" y="583539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6B96F21-CB4B-7CE3-B6A0-D0B989AFC125}"/>
              </a:ext>
            </a:extLst>
          </p:cNvPr>
          <p:cNvSpPr txBox="1"/>
          <p:nvPr/>
        </p:nvSpPr>
        <p:spPr>
          <a:xfrm>
            <a:off x="5912348" y="578723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175FD8-A2D8-4651-F8AC-0B28267C7475}"/>
              </a:ext>
            </a:extLst>
          </p:cNvPr>
          <p:cNvSpPr txBox="1"/>
          <p:nvPr/>
        </p:nvSpPr>
        <p:spPr>
          <a:xfrm>
            <a:off x="6866179" y="586452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29DE21F-2DC0-D745-6EDE-663458FD49CA}"/>
              </a:ext>
            </a:extLst>
          </p:cNvPr>
          <p:cNvSpPr txBox="1"/>
          <p:nvPr/>
        </p:nvSpPr>
        <p:spPr>
          <a:xfrm>
            <a:off x="7978216" y="580466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1895307-1769-14A5-6A17-F7D0159C3BCB}"/>
              </a:ext>
            </a:extLst>
          </p:cNvPr>
          <p:cNvSpPr txBox="1"/>
          <p:nvPr/>
        </p:nvSpPr>
        <p:spPr>
          <a:xfrm>
            <a:off x="8978148" y="580466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9C4FC6B-7CC2-E3B9-5E8B-CDCD3A10AF1D}"/>
              </a:ext>
            </a:extLst>
          </p:cNvPr>
          <p:cNvSpPr txBox="1"/>
          <p:nvPr/>
        </p:nvSpPr>
        <p:spPr>
          <a:xfrm>
            <a:off x="9931838" y="580466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423757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58926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3C1D3B1E-9FA4-402A-9FEB-E3B7192DD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90990" y="3807271"/>
            <a:ext cx="844486" cy="79769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BB9990E-492D-466C-AA39-9FB854405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64" y="3795761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F3711A66-10AA-411F-9722-5A550C388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45" y="3762674"/>
            <a:ext cx="778024" cy="862691"/>
          </a:xfrm>
          <a:prstGeom prst="rect">
            <a:avLst/>
          </a:prstGeom>
        </p:spPr>
      </p:pic>
      <p:pic>
        <p:nvPicPr>
          <p:cNvPr id="4102" name="Picture 6" descr="Afficher l’image source">
            <a:extLst>
              <a:ext uri="{FF2B5EF4-FFF2-40B4-BE49-F238E27FC236}">
                <a16:creationId xmlns:a16="http://schemas.microsoft.com/office/drawing/2014/main" id="{05706870-3647-84F8-4826-56D76B482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079" y="4914280"/>
            <a:ext cx="835612" cy="62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1855B32E-508D-04CE-0FD4-233B9ADC0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6230" y="3881613"/>
            <a:ext cx="844486" cy="79769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9394B48-567A-411D-D9D3-0C6F5B6C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76413" y="3893774"/>
            <a:ext cx="844486" cy="79769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D24DB8AA-5F6C-2097-087E-6AA6868AA456}"/>
              </a:ext>
            </a:extLst>
          </p:cNvPr>
          <p:cNvSpPr txBox="1"/>
          <p:nvPr/>
        </p:nvSpPr>
        <p:spPr>
          <a:xfrm>
            <a:off x="7317737" y="393748"/>
            <a:ext cx="31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 Black" panose="020B0A04020102020204" pitchFamily="34" charset="0"/>
              </a:rPr>
              <a:t>Du 15 février au 2 mars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1EDD2A7-E98D-7324-13C0-373975622F0A}"/>
              </a:ext>
            </a:extLst>
          </p:cNvPr>
          <p:cNvSpPr txBox="1"/>
          <p:nvPr/>
        </p:nvSpPr>
        <p:spPr>
          <a:xfrm>
            <a:off x="7119332" y="2325920"/>
            <a:ext cx="3194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 Black" panose="020B0A04020102020204" pitchFamily="34" charset="0"/>
              </a:rPr>
              <a:t>Fête du CITRON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685BBA-A042-4B2D-A9C4-58B2E7705F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58" y="3789541"/>
            <a:ext cx="914513" cy="91451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7012D0-AA78-470C-AAF0-F3B487B54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61152" y="3818537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6512405-9BFF-BFF3-BDF5-614249736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74" y="3815451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E7F41D-BEAC-BA54-8754-3A8BA7B8C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336" y="3819414"/>
            <a:ext cx="778024" cy="862691"/>
          </a:xfrm>
          <a:prstGeom prst="rect">
            <a:avLst/>
          </a:prstGeom>
        </p:spPr>
      </p:pic>
      <p:pic>
        <p:nvPicPr>
          <p:cNvPr id="2050" name="Picture 2" descr="Love Birds | PNG All">
            <a:extLst>
              <a:ext uri="{FF2B5EF4-FFF2-40B4-BE49-F238E27FC236}">
                <a16:creationId xmlns:a16="http://schemas.microsoft.com/office/drawing/2014/main" id="{07F1FFA3-E85F-FCAD-D648-C22C0211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41" y="5540989"/>
            <a:ext cx="913150" cy="7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Bloc Verd del Montsoriu: PLANTES DEL NOSTRE JARDÍ 16: ¡:MIMOSA">
            <a:extLst>
              <a:ext uri="{FF2B5EF4-FFF2-40B4-BE49-F238E27FC236}">
                <a16:creationId xmlns:a16="http://schemas.microsoft.com/office/drawing/2014/main" id="{296AD534-1BBD-1B5C-E242-A81854D51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2" y="316221"/>
            <a:ext cx="2735932" cy="1831529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enton: le thème de la fête du citron 2025 dévoilé">
            <a:extLst>
              <a:ext uri="{FF2B5EF4-FFF2-40B4-BE49-F238E27FC236}">
                <a16:creationId xmlns:a16="http://schemas.microsoft.com/office/drawing/2014/main" id="{266F6FB8-5923-1A02-B2FE-79FC14E38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0" t="1172" r="17121" b="23919"/>
          <a:stretch/>
        </p:blipFill>
        <p:spPr bwMode="auto">
          <a:xfrm>
            <a:off x="7518782" y="732302"/>
            <a:ext cx="2366486" cy="15914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8869132-00AC-DEC8-9DE9-BC74E68A8659}"/>
              </a:ext>
            </a:extLst>
          </p:cNvPr>
          <p:cNvSpPr txBox="1"/>
          <p:nvPr/>
        </p:nvSpPr>
        <p:spPr>
          <a:xfrm>
            <a:off x="797526" y="583308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84B524-2E18-0C5F-223E-5BBBCD8A7C7A}"/>
              </a:ext>
            </a:extLst>
          </p:cNvPr>
          <p:cNvSpPr txBox="1"/>
          <p:nvPr/>
        </p:nvSpPr>
        <p:spPr>
          <a:xfrm>
            <a:off x="1881968" y="584858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FE5403-976B-AB4D-CDD7-35B0D7CB4AAC}"/>
              </a:ext>
            </a:extLst>
          </p:cNvPr>
          <p:cNvSpPr txBox="1"/>
          <p:nvPr/>
        </p:nvSpPr>
        <p:spPr>
          <a:xfrm>
            <a:off x="2930732" y="580042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D9D37D2-568B-7F17-0546-C5AA23BC6A9D}"/>
              </a:ext>
            </a:extLst>
          </p:cNvPr>
          <p:cNvSpPr txBox="1"/>
          <p:nvPr/>
        </p:nvSpPr>
        <p:spPr>
          <a:xfrm>
            <a:off x="3884563" y="587771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E6C30C1-4F32-46DA-FBF5-AEDD52284696}"/>
              </a:ext>
            </a:extLst>
          </p:cNvPr>
          <p:cNvSpPr txBox="1"/>
          <p:nvPr/>
        </p:nvSpPr>
        <p:spPr>
          <a:xfrm>
            <a:off x="4996600" y="581785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ACA54E3-12AD-D3F9-A762-E39A270A2E57}"/>
              </a:ext>
            </a:extLst>
          </p:cNvPr>
          <p:cNvSpPr txBox="1"/>
          <p:nvPr/>
        </p:nvSpPr>
        <p:spPr>
          <a:xfrm>
            <a:off x="5996532" y="581785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5CB06A8-6AC8-914B-3721-B9DDAA991490}"/>
              </a:ext>
            </a:extLst>
          </p:cNvPr>
          <p:cNvSpPr txBox="1"/>
          <p:nvPr/>
        </p:nvSpPr>
        <p:spPr>
          <a:xfrm>
            <a:off x="6950222" y="581785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EEB222-C047-ECDF-B861-1DBABC03E2F5}"/>
              </a:ext>
            </a:extLst>
          </p:cNvPr>
          <p:cNvSpPr txBox="1"/>
          <p:nvPr/>
        </p:nvSpPr>
        <p:spPr>
          <a:xfrm>
            <a:off x="7935259" y="587869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36531A-BED2-FD9A-C736-24271D68D025}"/>
              </a:ext>
            </a:extLst>
          </p:cNvPr>
          <p:cNvSpPr txBox="1"/>
          <p:nvPr/>
        </p:nvSpPr>
        <p:spPr>
          <a:xfrm>
            <a:off x="9019701" y="589420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9A3472A-92DF-9529-EA49-46109F3B6F33}"/>
              </a:ext>
            </a:extLst>
          </p:cNvPr>
          <p:cNvSpPr txBox="1"/>
          <p:nvPr/>
        </p:nvSpPr>
        <p:spPr>
          <a:xfrm>
            <a:off x="10068465" y="584604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C91D6BBF-9DF5-8A5C-FE92-EE15EA5EE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57" y="3807271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63610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Février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D0E90A3-AE80-49D9-8370-9AD5FD106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3385" y="3765955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E9BE53F-DCE7-4AA1-BEFA-5CAEB2BF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5219" y="3765954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71F2F85-1C24-34D5-9476-04563F387A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13956" y="3789531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B5E1A6C-ACE6-DF53-91BE-3AE86EA2BB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68502" y="376595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0174625-2A28-8997-46D5-67167E848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2079" y="3809658"/>
            <a:ext cx="844486" cy="797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FC683F-6105-9552-9AED-E16F155A60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06026" y="3800601"/>
            <a:ext cx="844486" cy="797695"/>
          </a:xfrm>
          <a:prstGeom prst="rect">
            <a:avLst/>
          </a:prstGeom>
        </p:spPr>
      </p:pic>
      <p:pic>
        <p:nvPicPr>
          <p:cNvPr id="5124" name="Picture 4" descr="Crocus PNG Transparent Images - PNG All">
            <a:extLst>
              <a:ext uri="{FF2B5EF4-FFF2-40B4-BE49-F238E27FC236}">
                <a16:creationId xmlns:a16="http://schemas.microsoft.com/office/drawing/2014/main" id="{5BAAB092-855D-3464-7D1C-7DE7F318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46" y="353749"/>
            <a:ext cx="2195786" cy="221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ocus PNG Transparent Images | PNG All">
            <a:extLst>
              <a:ext uri="{FF2B5EF4-FFF2-40B4-BE49-F238E27FC236}">
                <a16:creationId xmlns:a16="http://schemas.microsoft.com/office/drawing/2014/main" id="{E75C68A5-9E09-BD90-DA39-4AA98DE9C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9" y="238898"/>
            <a:ext cx="3633303" cy="20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5F477B1-CB75-FEE3-5637-C8535B43A547}"/>
              </a:ext>
            </a:extLst>
          </p:cNvPr>
          <p:cNvSpPr txBox="1"/>
          <p:nvPr/>
        </p:nvSpPr>
        <p:spPr>
          <a:xfrm>
            <a:off x="1784974" y="580482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1FFC9D6-13D5-9B1D-C96F-6999E8B400FF}"/>
              </a:ext>
            </a:extLst>
          </p:cNvPr>
          <p:cNvSpPr txBox="1"/>
          <p:nvPr/>
        </p:nvSpPr>
        <p:spPr>
          <a:xfrm>
            <a:off x="726020" y="584445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C80D8F-CD86-865C-402E-9EEBB0AF17B7}"/>
              </a:ext>
            </a:extLst>
          </p:cNvPr>
          <p:cNvSpPr txBox="1"/>
          <p:nvPr/>
        </p:nvSpPr>
        <p:spPr>
          <a:xfrm>
            <a:off x="2784906" y="580482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1A3D14-8F29-77FB-061D-F5E26F150E7A}"/>
              </a:ext>
            </a:extLst>
          </p:cNvPr>
          <p:cNvSpPr txBox="1"/>
          <p:nvPr/>
        </p:nvSpPr>
        <p:spPr>
          <a:xfrm>
            <a:off x="3738596" y="580482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275BEB7-B19B-42C5-B60E-C926D10480B6}"/>
              </a:ext>
            </a:extLst>
          </p:cNvPr>
          <p:cNvSpPr txBox="1"/>
          <p:nvPr/>
        </p:nvSpPr>
        <p:spPr>
          <a:xfrm>
            <a:off x="4814143" y="580482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DBC46F-4FEB-4626-A13A-654DE7F5F85F}"/>
              </a:ext>
            </a:extLst>
          </p:cNvPr>
          <p:cNvSpPr txBox="1"/>
          <p:nvPr/>
        </p:nvSpPr>
        <p:spPr>
          <a:xfrm>
            <a:off x="5898585" y="582032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832FA64-7CB7-317D-5BB1-4875D4C5EA93}"/>
              </a:ext>
            </a:extLst>
          </p:cNvPr>
          <p:cNvSpPr txBox="1"/>
          <p:nvPr/>
        </p:nvSpPr>
        <p:spPr>
          <a:xfrm>
            <a:off x="6947349" y="577216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C7D0AB-96D6-CCA2-EF86-9BD8F91479AF}"/>
              </a:ext>
            </a:extLst>
          </p:cNvPr>
          <p:cNvSpPr txBox="1"/>
          <p:nvPr/>
        </p:nvSpPr>
        <p:spPr>
          <a:xfrm>
            <a:off x="7901180" y="584945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4E66661-FF46-794F-3BFA-6DF89C533F1F}"/>
              </a:ext>
            </a:extLst>
          </p:cNvPr>
          <p:cNvSpPr txBox="1"/>
          <p:nvPr/>
        </p:nvSpPr>
        <p:spPr>
          <a:xfrm>
            <a:off x="8975384" y="583827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48DAFBB-4116-BF9D-B292-5CA2555A9BA2}"/>
              </a:ext>
            </a:extLst>
          </p:cNvPr>
          <p:cNvSpPr txBox="1"/>
          <p:nvPr/>
        </p:nvSpPr>
        <p:spPr>
          <a:xfrm>
            <a:off x="9975316" y="583827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pic>
        <p:nvPicPr>
          <p:cNvPr id="22" name="Picture 20" descr="Résultat d’images pour dessinc'est les vacances d'hiver">
            <a:extLst>
              <a:ext uri="{FF2B5EF4-FFF2-40B4-BE49-F238E27FC236}">
                <a16:creationId xmlns:a16="http://schemas.microsoft.com/office/drawing/2014/main" id="{66089D26-B433-47B6-591F-43256E9E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6667" l="1380" r="970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5606">
            <a:off x="4222286" y="4901233"/>
            <a:ext cx="2527033" cy="96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900A410B-46C5-1975-9A6B-3C19758C00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6" y="3788123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90EDB93B-95AA-23A6-EBC4-7D2091185B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00" y="3800601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B3D3F7A-8F53-0037-7BE7-56D38CE4ED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20" y="3777159"/>
            <a:ext cx="778024" cy="86269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7812759F-1BDD-C4E3-9143-0A3BCEB7AA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08" y="3762211"/>
            <a:ext cx="914513" cy="9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8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956542"/>
              </p:ext>
            </p:extLst>
          </p:nvPr>
        </p:nvGraphicFramePr>
        <p:xfrm>
          <a:off x="143639" y="161754"/>
          <a:ext cx="10225142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2025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2024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Mars   2020</a:t>
                      </a: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E858F90-C60D-4CAB-9579-C49F8C933577}"/>
              </a:ext>
            </a:extLst>
          </p:cNvPr>
          <p:cNvSpPr txBox="1"/>
          <p:nvPr/>
        </p:nvSpPr>
        <p:spPr>
          <a:xfrm rot="16200000">
            <a:off x="1761399" y="5673092"/>
            <a:ext cx="1880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Comic Sans MS" panose="030F0702030302020204" pitchFamily="66" charset="0"/>
              </a:rPr>
              <a:t>Fête des grands-mères</a:t>
            </a:r>
          </a:p>
        </p:txBody>
      </p:sp>
      <p:pic>
        <p:nvPicPr>
          <p:cNvPr id="34" name="Picture 2" descr="Afficher l’image source">
            <a:extLst>
              <a:ext uri="{FF2B5EF4-FFF2-40B4-BE49-F238E27FC236}">
                <a16:creationId xmlns:a16="http://schemas.microsoft.com/office/drawing/2014/main" id="{D6F0FF6C-C423-C5D1-CD6F-57C04E79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2" y="168537"/>
            <a:ext cx="1512090" cy="151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4B8AF6F7-CC84-7950-F6F7-DD708AF114DD}"/>
              </a:ext>
            </a:extLst>
          </p:cNvPr>
          <p:cNvSpPr txBox="1"/>
          <p:nvPr/>
        </p:nvSpPr>
        <p:spPr>
          <a:xfrm>
            <a:off x="1114696" y="1634847"/>
            <a:ext cx="233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Delius Swash Caps" panose="02000603000000000000" pitchFamily="2" charset="0"/>
              </a:rPr>
              <a:t>LPO</a:t>
            </a:r>
          </a:p>
          <a:p>
            <a:pPr algn="ctr"/>
            <a:r>
              <a:rPr lang="fr-FR" sz="1800" b="1" dirty="0">
                <a:latin typeface="Delius Swash Caps" panose="02000603000000000000" pitchFamily="2" charset="0"/>
              </a:rPr>
              <a:t>La nuit de la chouette et ses amours.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E0C35A2-8B69-967E-FCC6-358C726456AD}"/>
              </a:ext>
            </a:extLst>
          </p:cNvPr>
          <p:cNvSpPr txBox="1"/>
          <p:nvPr/>
        </p:nvSpPr>
        <p:spPr>
          <a:xfrm>
            <a:off x="8233019" y="4843190"/>
            <a:ext cx="11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Journée de la femme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AD4E07FF-1CAB-75CE-27ED-C55AF8610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9614" y="3811414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44366AC-D437-727E-1BAC-88F7B8457A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7254" y="3824658"/>
            <a:ext cx="844486" cy="797695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1983000-B370-4E83-4EE7-CCE6AD47EBE4}"/>
              </a:ext>
            </a:extLst>
          </p:cNvPr>
          <p:cNvCxnSpPr>
            <a:cxnSpLocks/>
          </p:cNvCxnSpPr>
          <p:nvPr/>
        </p:nvCxnSpPr>
        <p:spPr>
          <a:xfrm flipH="1">
            <a:off x="1155415" y="1595669"/>
            <a:ext cx="2540" cy="1088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9495E13B-F76E-8A16-7D0A-C43A36BEA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9407" y="3832831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61DC779-319A-7B47-394E-8F9C0C3B98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2236" y="3798170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FAD488-560C-4460-57FD-9A59ABECCF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9876" y="3811414"/>
            <a:ext cx="844486" cy="797695"/>
          </a:xfrm>
          <a:prstGeom prst="rect">
            <a:avLst/>
          </a:prstGeom>
        </p:spPr>
      </p:pic>
      <p:pic>
        <p:nvPicPr>
          <p:cNvPr id="6146" name="Picture 2" descr="Journée internationale des droits des femmes ce 8 mars – Blog de Arnaud ...">
            <a:extLst>
              <a:ext uri="{FF2B5EF4-FFF2-40B4-BE49-F238E27FC236}">
                <a16:creationId xmlns:a16="http://schemas.microsoft.com/office/drawing/2014/main" id="{917A5566-A701-0CF6-F62A-7620F2979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48" y="323946"/>
            <a:ext cx="3074923" cy="164338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ficher l’image source">
            <a:extLst>
              <a:ext uri="{FF2B5EF4-FFF2-40B4-BE49-F238E27FC236}">
                <a16:creationId xmlns:a16="http://schemas.microsoft.com/office/drawing/2014/main" id="{C4A50783-6B37-F76B-E808-AC94FF7FF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938">
            <a:off x="4167338" y="5200635"/>
            <a:ext cx="1043913" cy="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884136E-ADAA-F264-5E4C-DCCFAD24243E}"/>
              </a:ext>
            </a:extLst>
          </p:cNvPr>
          <p:cNvSpPr txBox="1"/>
          <p:nvPr/>
        </p:nvSpPr>
        <p:spPr>
          <a:xfrm>
            <a:off x="4118905" y="4871340"/>
            <a:ext cx="1237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Delius Swash Caps" panose="02000603000000000000" pitchFamily="2" charset="0"/>
              </a:rPr>
              <a:t>Mardi Gras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F29DF1-3984-7F8E-2A43-25F5CEE8F208}"/>
              </a:ext>
            </a:extLst>
          </p:cNvPr>
          <p:cNvSpPr txBox="1"/>
          <p:nvPr/>
        </p:nvSpPr>
        <p:spPr>
          <a:xfrm>
            <a:off x="745364" y="587559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B5D1C0-81B3-3EAA-989F-0CA53DA3C155}"/>
              </a:ext>
            </a:extLst>
          </p:cNvPr>
          <p:cNvSpPr txBox="1"/>
          <p:nvPr/>
        </p:nvSpPr>
        <p:spPr>
          <a:xfrm>
            <a:off x="1820911" y="587558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DA25E4A-B9F3-BBCF-2F9E-70D2919C4DFA}"/>
              </a:ext>
            </a:extLst>
          </p:cNvPr>
          <p:cNvSpPr txBox="1"/>
          <p:nvPr/>
        </p:nvSpPr>
        <p:spPr>
          <a:xfrm>
            <a:off x="2905353" y="589109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2E8186-692E-F899-1CA5-9E510B828AC6}"/>
              </a:ext>
            </a:extLst>
          </p:cNvPr>
          <p:cNvSpPr txBox="1"/>
          <p:nvPr/>
        </p:nvSpPr>
        <p:spPr>
          <a:xfrm>
            <a:off x="3954117" y="584293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7B0A243-E1B3-843E-BBBE-046F6481F869}"/>
              </a:ext>
            </a:extLst>
          </p:cNvPr>
          <p:cNvSpPr txBox="1"/>
          <p:nvPr/>
        </p:nvSpPr>
        <p:spPr>
          <a:xfrm>
            <a:off x="4907948" y="592022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477AC91-A00C-9D3F-0105-187571F01A30}"/>
              </a:ext>
            </a:extLst>
          </p:cNvPr>
          <p:cNvSpPr txBox="1"/>
          <p:nvPr/>
        </p:nvSpPr>
        <p:spPr>
          <a:xfrm>
            <a:off x="5982152" y="590904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87B1A2D-F556-D48F-950A-57537CFBA929}"/>
              </a:ext>
            </a:extLst>
          </p:cNvPr>
          <p:cNvSpPr txBox="1"/>
          <p:nvPr/>
        </p:nvSpPr>
        <p:spPr>
          <a:xfrm>
            <a:off x="6982084" y="590904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C0887FD-1720-B2B4-312E-9C847DB86AF2}"/>
              </a:ext>
            </a:extLst>
          </p:cNvPr>
          <p:cNvSpPr txBox="1"/>
          <p:nvPr/>
        </p:nvSpPr>
        <p:spPr>
          <a:xfrm>
            <a:off x="7904117" y="586980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AE6A253-51DF-90E3-2545-47FB36F19747}"/>
              </a:ext>
            </a:extLst>
          </p:cNvPr>
          <p:cNvSpPr txBox="1"/>
          <p:nvPr/>
        </p:nvSpPr>
        <p:spPr>
          <a:xfrm>
            <a:off x="8979664" y="586980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7BFF75E-E41E-15BF-8EE5-0D01A5190D6D}"/>
              </a:ext>
            </a:extLst>
          </p:cNvPr>
          <p:cNvSpPr txBox="1"/>
          <p:nvPr/>
        </p:nvSpPr>
        <p:spPr>
          <a:xfrm>
            <a:off x="10064106" y="588531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238DB04-8683-26E6-EC26-9E44DF4F87B6}"/>
              </a:ext>
            </a:extLst>
          </p:cNvPr>
          <p:cNvSpPr txBox="1"/>
          <p:nvPr/>
        </p:nvSpPr>
        <p:spPr>
          <a:xfrm>
            <a:off x="4388652" y="5811591"/>
            <a:ext cx="3422124" cy="6848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b="1" dirty="0">
                <a:latin typeface="Always Together" pitchFamily="50" charset="0"/>
              </a:rPr>
              <a:t>VACANCES  D’HIVER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87CDBD5-5B02-BD45-381E-A2234B32D7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22559" y="3840018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9638059-DFED-BFC1-75DE-33DD9DFE4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9227" y="3791528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F49EAC6-A42F-B37A-AB89-07A7ADD013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66867" y="3811414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22B435E-E854-4AFB-E20B-D1FF75DECA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90017" y="3832831"/>
            <a:ext cx="844486" cy="79769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E55B244C-5BE0-BB32-E7A9-CF05637612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01236" y="3838668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5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2613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Mars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8725" y="353749"/>
            <a:ext cx="19046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hiver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215900" y="1587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7309025" y="604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10"/>
          <p:cNvSpPr>
            <a:spLocks noChangeAspect="1" noChangeArrowheads="1"/>
          </p:cNvSpPr>
          <p:nvPr/>
        </p:nvSpPr>
        <p:spPr bwMode="auto">
          <a:xfrm>
            <a:off x="7461425" y="21288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1542DFF-C222-4921-95E5-79F65016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63" y="3812612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58A36-1D6D-4529-83A8-62ECA5105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75" y="3761649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D6E8F20F-4936-48C3-912D-50742DE1DB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3807019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587E244-5E0A-45D7-AF1F-8561D88F3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20" y="3806909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4476A27-3A6A-4E18-8846-F17955B00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62" y="3806909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1B8FF4C-E86F-4FA3-9038-82DC9F364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04" y="3788959"/>
            <a:ext cx="785753" cy="94059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402EE5B-5422-46DB-9DEE-768577235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45020" y="3848678"/>
            <a:ext cx="844486" cy="79769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05EB0E8-59F1-7F80-3C5D-BA585DCF47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15840" y="3845171"/>
            <a:ext cx="844486" cy="797695"/>
          </a:xfrm>
          <a:prstGeom prst="rect">
            <a:avLst/>
          </a:prstGeom>
        </p:spPr>
      </p:pic>
      <p:pic>
        <p:nvPicPr>
          <p:cNvPr id="8" name="Picture 2" descr="Afficher l’image source">
            <a:extLst>
              <a:ext uri="{FF2B5EF4-FFF2-40B4-BE49-F238E27FC236}">
                <a16:creationId xmlns:a16="http://schemas.microsoft.com/office/drawing/2014/main" id="{CD0F5B12-8759-5BE0-1BCA-84CA734D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36" y="282098"/>
            <a:ext cx="190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eauvaisis : petit bricolage, jardinage : avez-vous besoin d'aide ...">
            <a:extLst>
              <a:ext uri="{FF2B5EF4-FFF2-40B4-BE49-F238E27FC236}">
                <a16:creationId xmlns:a16="http://schemas.microsoft.com/office/drawing/2014/main" id="{10D65A23-3836-8223-44B9-CE6AD2D24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60" b="94953" l="21125" r="78000">
                        <a14:foregroundMark x1="22375" y1="19439" x2="22375" y2="19439"/>
                        <a14:foregroundMark x1="30375" y1="20935" x2="33875" y2="16636"/>
                        <a14:foregroundMark x1="41375" y1="9907" x2="41375" y2="9907"/>
                        <a14:foregroundMark x1="45750" y1="4860" x2="45750" y2="4860"/>
                        <a14:foregroundMark x1="78000" y1="33458" x2="78000" y2="33458"/>
                        <a14:foregroundMark x1="58000" y1="48411" x2="58000" y2="48411"/>
                        <a14:foregroundMark x1="56250" y1="45981" x2="56250" y2="45981"/>
                        <a14:foregroundMark x1="55875" y1="43364" x2="55875" y2="43364"/>
                        <a14:foregroundMark x1="58875" y1="41308" x2="58875" y2="41308"/>
                        <a14:foregroundMark x1="60750" y1="45047" x2="60750" y2="45047"/>
                        <a14:foregroundMark x1="57875" y1="39065" x2="57875" y2="39065"/>
                        <a14:foregroundMark x1="63750" y1="43738" x2="63500" y2="43178"/>
                        <a14:foregroundMark x1="63375" y1="43178" x2="63375" y2="43178"/>
                        <a14:foregroundMark x1="65500" y1="48224" x2="65500" y2="48224"/>
                        <a14:foregroundMark x1="62625" y1="48972" x2="62625" y2="48972"/>
                        <a14:foregroundMark x1="31750" y1="95140" x2="31750" y2="95140"/>
                        <a14:foregroundMark x1="21125" y1="57757" x2="21125" y2="577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71" r="18060"/>
          <a:stretch/>
        </p:blipFill>
        <p:spPr bwMode="auto">
          <a:xfrm>
            <a:off x="352949" y="237457"/>
            <a:ext cx="2648764" cy="276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16ED684C-4F77-4B04-B3C5-32DC05B62E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207" y="3756103"/>
            <a:ext cx="730249" cy="94530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8730DE-7AE1-24FE-9972-D5621E5E4C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74" y="3780175"/>
            <a:ext cx="778024" cy="8626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7DF2EBF-B71C-8EA7-C918-1FFF22404409}"/>
              </a:ext>
            </a:extLst>
          </p:cNvPr>
          <p:cNvSpPr txBox="1"/>
          <p:nvPr/>
        </p:nvSpPr>
        <p:spPr>
          <a:xfrm>
            <a:off x="8311579" y="282098"/>
            <a:ext cx="1984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KG Primary Italics" panose="02000506000000020003" pitchFamily="2" charset="0"/>
              </a:rPr>
              <a:t>Du 17 au 22 mars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EA4D9D-14BC-B193-4027-E7F9ED7D312C}"/>
              </a:ext>
            </a:extLst>
          </p:cNvPr>
          <p:cNvSpPr txBox="1"/>
          <p:nvPr/>
        </p:nvSpPr>
        <p:spPr>
          <a:xfrm>
            <a:off x="825503" y="580335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9CE431-C81C-221F-3563-1CDBCBC72D65}"/>
              </a:ext>
            </a:extLst>
          </p:cNvPr>
          <p:cNvSpPr txBox="1"/>
          <p:nvPr/>
        </p:nvSpPr>
        <p:spPr>
          <a:xfrm>
            <a:off x="1779334" y="58806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A93EFB4-584B-46A0-EBD5-5D5F43F3E9DE}"/>
              </a:ext>
            </a:extLst>
          </p:cNvPr>
          <p:cNvSpPr txBox="1"/>
          <p:nvPr/>
        </p:nvSpPr>
        <p:spPr>
          <a:xfrm>
            <a:off x="2853538" y="586945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24E03C1-F057-D6E7-07E9-B39C51C9DC00}"/>
              </a:ext>
            </a:extLst>
          </p:cNvPr>
          <p:cNvSpPr txBox="1"/>
          <p:nvPr/>
        </p:nvSpPr>
        <p:spPr>
          <a:xfrm>
            <a:off x="3853470" y="586945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BEF0BC1-2C54-284F-3789-518E972BCF71}"/>
              </a:ext>
            </a:extLst>
          </p:cNvPr>
          <p:cNvSpPr txBox="1"/>
          <p:nvPr/>
        </p:nvSpPr>
        <p:spPr>
          <a:xfrm>
            <a:off x="4775503" y="583022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717FAC-885F-BDE7-DAC0-F7C4F3EABB0D}"/>
              </a:ext>
            </a:extLst>
          </p:cNvPr>
          <p:cNvSpPr txBox="1"/>
          <p:nvPr/>
        </p:nvSpPr>
        <p:spPr>
          <a:xfrm>
            <a:off x="5851050" y="583022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4B9F956-1FF2-E5D5-D4AF-9CEE07700155}"/>
              </a:ext>
            </a:extLst>
          </p:cNvPr>
          <p:cNvSpPr txBox="1"/>
          <p:nvPr/>
        </p:nvSpPr>
        <p:spPr>
          <a:xfrm>
            <a:off x="6935492" y="584572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51F4125-6610-46FA-B7E4-0815680058B6}"/>
              </a:ext>
            </a:extLst>
          </p:cNvPr>
          <p:cNvSpPr txBox="1"/>
          <p:nvPr/>
        </p:nvSpPr>
        <p:spPr>
          <a:xfrm>
            <a:off x="7945535" y="572891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1DCB12E-E4DD-7BBE-095A-B861F47309FB}"/>
              </a:ext>
            </a:extLst>
          </p:cNvPr>
          <p:cNvSpPr txBox="1"/>
          <p:nvPr/>
        </p:nvSpPr>
        <p:spPr>
          <a:xfrm>
            <a:off x="8899366" y="580621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D8BAE25-1C6C-FFB8-740C-4A20F98C762C}"/>
              </a:ext>
            </a:extLst>
          </p:cNvPr>
          <p:cNvSpPr txBox="1"/>
          <p:nvPr/>
        </p:nvSpPr>
        <p:spPr>
          <a:xfrm>
            <a:off x="9973570" y="579502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</p:spTree>
    <p:extLst>
      <p:ext uri="{BB962C8B-B14F-4D97-AF65-F5344CB8AC3E}">
        <p14:creationId xmlns:p14="http://schemas.microsoft.com/office/powerpoint/2010/main" val="4290330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6079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Mars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64898" y="344833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" name="Picture 6" descr="Résultat d’images pour clipart heure d'hi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0774">
                        <a14:foregroundMark x1="15789" y1="17500" x2="30960" y2="9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624364" y="6706076"/>
            <a:ext cx="882181" cy="8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45E6A87-3123-4897-98A7-19CED2C3C452}"/>
              </a:ext>
            </a:extLst>
          </p:cNvPr>
          <p:cNvSpPr txBox="1"/>
          <p:nvPr/>
        </p:nvSpPr>
        <p:spPr>
          <a:xfrm>
            <a:off x="143639" y="5864020"/>
            <a:ext cx="110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Printemps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F84024-08BE-4995-BAA5-D71F354EBAF4}"/>
              </a:ext>
            </a:extLst>
          </p:cNvPr>
          <p:cNvSpPr txBox="1"/>
          <p:nvPr/>
        </p:nvSpPr>
        <p:spPr>
          <a:xfrm>
            <a:off x="2163422" y="5729077"/>
            <a:ext cx="10674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mondiale de l’eau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8D6BB22-EE8B-4E7D-8FD0-9177B6C1E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33" y="4847140"/>
            <a:ext cx="564465" cy="8128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F118AFA-24BA-4C05-8176-DFF9E143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4882" y="382551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7EBC51F-4714-4781-88E6-55FD5D11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12" y="3779131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BA8E87B1-F93E-4F69-8A81-35B338FF3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3" y="3760517"/>
            <a:ext cx="778024" cy="862691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64A665AB-C304-4206-9922-98F912A69D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990" y="3779132"/>
            <a:ext cx="778024" cy="86269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1D7B4FAD-BD53-47EA-A175-18A4EE7062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28" y="3806193"/>
            <a:ext cx="778024" cy="86269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60F7176-FAB7-4F35-A8C0-0655919C95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42" y="3793014"/>
            <a:ext cx="778024" cy="862691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7C8CDE06-99C4-4D5A-9333-C58AFCD13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80" y="3806194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9F551A-61E5-41A6-8949-5F113E11A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8174" y="3848857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EFB9C68-A960-4FA5-8D87-D5B3783A3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23" y="3620362"/>
            <a:ext cx="1143000" cy="1143000"/>
          </a:xfrm>
          <a:prstGeom prst="rect">
            <a:avLst/>
          </a:prstGeom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3405FCF2-ED1B-423E-8FAE-0A9EB49CDC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27853" r="76775" b="27818"/>
          <a:stretch/>
        </p:blipFill>
        <p:spPr bwMode="auto">
          <a:xfrm>
            <a:off x="182895" y="4882547"/>
            <a:ext cx="1034462" cy="10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8680CDA-6AE7-4D4E-8405-3F150A36B8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73663" y="3822739"/>
            <a:ext cx="844486" cy="797695"/>
          </a:xfrm>
          <a:prstGeom prst="rect">
            <a:avLst/>
          </a:prstGeom>
        </p:spPr>
      </p:pic>
      <p:pic>
        <p:nvPicPr>
          <p:cNvPr id="7170" name="Picture 2" descr="Вода, капли, волны, брызги - Морской клипарт - Кира - скрап - PNG / ПНГ ...">
            <a:extLst>
              <a:ext uri="{FF2B5EF4-FFF2-40B4-BE49-F238E27FC236}">
                <a16:creationId xmlns:a16="http://schemas.microsoft.com/office/drawing/2014/main" id="{22F8D435-3524-4EB2-B678-BC95E551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5" y="420711"/>
            <a:ext cx="23812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berapa Penting Cairan Rehidrasi bagi Atlet ? - Blog AhliGiziID">
            <a:extLst>
              <a:ext uri="{FF2B5EF4-FFF2-40B4-BE49-F238E27FC236}">
                <a16:creationId xmlns:a16="http://schemas.microsoft.com/office/drawing/2014/main" id="{F83EBBED-9C08-2F86-F77F-77202DC3A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393" y="310126"/>
            <a:ext cx="3174158" cy="196215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75AE167-1CE9-578B-F5C1-D8D7F9965D9F}"/>
              </a:ext>
            </a:extLst>
          </p:cNvPr>
          <p:cNvSpPr txBox="1"/>
          <p:nvPr/>
        </p:nvSpPr>
        <p:spPr>
          <a:xfrm>
            <a:off x="848025" y="585839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B9ECFE-0EB9-1A53-BA94-32413C44CD27}"/>
              </a:ext>
            </a:extLst>
          </p:cNvPr>
          <p:cNvSpPr txBox="1"/>
          <p:nvPr/>
        </p:nvSpPr>
        <p:spPr>
          <a:xfrm>
            <a:off x="1770058" y="581915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B8C2D18-92AF-89CC-CA4F-2DC88FB2DC69}"/>
              </a:ext>
            </a:extLst>
          </p:cNvPr>
          <p:cNvSpPr txBox="1"/>
          <p:nvPr/>
        </p:nvSpPr>
        <p:spPr>
          <a:xfrm>
            <a:off x="2845605" y="581915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19EF8C6-02FB-47A2-9F5C-7666E802942B}"/>
              </a:ext>
            </a:extLst>
          </p:cNvPr>
          <p:cNvSpPr txBox="1"/>
          <p:nvPr/>
        </p:nvSpPr>
        <p:spPr>
          <a:xfrm>
            <a:off x="3930047" y="583466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9C9D3C-7ECB-6517-6E31-284919F9E1C7}"/>
              </a:ext>
            </a:extLst>
          </p:cNvPr>
          <p:cNvSpPr txBox="1"/>
          <p:nvPr/>
        </p:nvSpPr>
        <p:spPr>
          <a:xfrm>
            <a:off x="4940090" y="571785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6478D9-A573-DAB2-9D24-DA940B599803}"/>
              </a:ext>
            </a:extLst>
          </p:cNvPr>
          <p:cNvSpPr txBox="1"/>
          <p:nvPr/>
        </p:nvSpPr>
        <p:spPr>
          <a:xfrm>
            <a:off x="5893921" y="579514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F0CA1A4-F9B6-619B-50CA-664ACA44AB94}"/>
              </a:ext>
            </a:extLst>
          </p:cNvPr>
          <p:cNvSpPr txBox="1"/>
          <p:nvPr/>
        </p:nvSpPr>
        <p:spPr>
          <a:xfrm>
            <a:off x="6968125" y="578396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FDAD4CA-867B-2E28-2D8D-BCDDEA1955EB}"/>
              </a:ext>
            </a:extLst>
          </p:cNvPr>
          <p:cNvSpPr txBox="1"/>
          <p:nvPr/>
        </p:nvSpPr>
        <p:spPr>
          <a:xfrm>
            <a:off x="7924607" y="580118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0E143E4-17F2-F709-D122-8B8B40306EBA}"/>
              </a:ext>
            </a:extLst>
          </p:cNvPr>
          <p:cNvSpPr txBox="1"/>
          <p:nvPr/>
        </p:nvSpPr>
        <p:spPr>
          <a:xfrm>
            <a:off x="8846640" y="576195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EC466F-F97A-C400-8AFF-48278F6E899D}"/>
              </a:ext>
            </a:extLst>
          </p:cNvPr>
          <p:cNvSpPr txBox="1"/>
          <p:nvPr/>
        </p:nvSpPr>
        <p:spPr>
          <a:xfrm>
            <a:off x="9922187" y="576195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</p:spTree>
    <p:extLst>
      <p:ext uri="{BB962C8B-B14F-4D97-AF65-F5344CB8AC3E}">
        <p14:creationId xmlns:p14="http://schemas.microsoft.com/office/powerpoint/2010/main" val="2304353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55673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</a:t>
                      </a: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Avril  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Avril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E4DBA75-3D62-4F2E-9852-9CB1E34892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38" y="3786057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98E97711-9D55-4D43-B600-71723A669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2" y="3779357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9FCDB0F1-D19A-4A0C-B7E6-2178575381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2" y="3796716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26769EF-2AAF-4108-AD4F-99FF9CB6A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62" y="3796716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F86388C-F6FC-45C6-B87B-D62462E9BF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77" y="3753046"/>
            <a:ext cx="620932" cy="940593"/>
          </a:xfrm>
          <a:prstGeom prst="rect">
            <a:avLst/>
          </a:prstGeom>
        </p:spPr>
      </p:pic>
      <p:pic>
        <p:nvPicPr>
          <p:cNvPr id="3" name="Picture 2" descr="Afficher l’image source">
            <a:extLst>
              <a:ext uri="{FF2B5EF4-FFF2-40B4-BE49-F238E27FC236}">
                <a16:creationId xmlns:a16="http://schemas.microsoft.com/office/drawing/2014/main" id="{9AA6D3C0-2FF5-4C02-AAB5-D43F1F41D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5" b="4045"/>
          <a:stretch/>
        </p:blipFill>
        <p:spPr bwMode="auto">
          <a:xfrm>
            <a:off x="2311816" y="4924372"/>
            <a:ext cx="778024" cy="9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5D10D1B-668B-B873-5991-94C1594CF2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55047" y="3861712"/>
            <a:ext cx="844486" cy="79769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2865F0A-B751-AC2F-F474-C4ECE21834B1}"/>
              </a:ext>
            </a:extLst>
          </p:cNvPr>
          <p:cNvCxnSpPr>
            <a:cxnSpLocks/>
          </p:cNvCxnSpPr>
          <p:nvPr/>
        </p:nvCxnSpPr>
        <p:spPr>
          <a:xfrm flipH="1">
            <a:off x="3210759" y="1590884"/>
            <a:ext cx="2540" cy="10881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B73802B2-15CF-01A9-8D0E-BC3971333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00" b="99800" l="0" r="100000">
                        <a14:foregroundMark x1="11000" y1="80800" x2="23800" y2="97000"/>
                        <a14:foregroundMark x1="24400" y1="77800" x2="25000" y2="84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9" y="5414809"/>
            <a:ext cx="1354514" cy="135451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4BDF1F4-F4C9-B299-0356-A0DA8D39805F}"/>
              </a:ext>
            </a:extLst>
          </p:cNvPr>
          <p:cNvSpPr txBox="1"/>
          <p:nvPr/>
        </p:nvSpPr>
        <p:spPr>
          <a:xfrm>
            <a:off x="204625" y="4852390"/>
            <a:ext cx="91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HEURE D’ETE</a:t>
            </a:r>
          </a:p>
        </p:txBody>
      </p:sp>
      <p:pic>
        <p:nvPicPr>
          <p:cNvPr id="1026" name="Picture 2" descr="Changement D'heure D'été / Changement d'heure : passage à l'heure d'été ...">
            <a:extLst>
              <a:ext uri="{FF2B5EF4-FFF2-40B4-BE49-F238E27FC236}">
                <a16:creationId xmlns:a16="http://schemas.microsoft.com/office/drawing/2014/main" id="{8DC130C4-7769-911A-3FDF-C3409DCE6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2" y="264208"/>
            <a:ext cx="2048385" cy="2104328"/>
          </a:xfrm>
          <a:prstGeom prst="roundRect">
            <a:avLst>
              <a:gd name="adj" fmla="val 720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ite Rabbit/Gallery - Disney Wiki - ClipArt Best - ClipArt Best ...">
            <a:extLst>
              <a:ext uri="{FF2B5EF4-FFF2-40B4-BE49-F238E27FC236}">
                <a16:creationId xmlns:a16="http://schemas.microsoft.com/office/drawing/2014/main" id="{855BC2CF-9260-4F8F-5CE8-8405F2C2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3524" y="264208"/>
            <a:ext cx="1827367" cy="21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16EA2D2-3039-7F28-CE3D-BFD62EB3F9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63777" y="3851053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DC1551-7FFE-42B5-8EEA-02FC1C5819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0898" y="3811854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8CD381B-B673-F1C3-F7D3-9500A0E9E2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04" y="3796715"/>
            <a:ext cx="778024" cy="862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187E335-5187-161D-0A44-68136AAE59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40" y="3796090"/>
            <a:ext cx="778024" cy="8626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CB0E35-14C5-41DF-71F2-8029C4A024FD}"/>
              </a:ext>
            </a:extLst>
          </p:cNvPr>
          <p:cNvSpPr txBox="1"/>
          <p:nvPr/>
        </p:nvSpPr>
        <p:spPr>
          <a:xfrm rot="5400000">
            <a:off x="780175" y="643752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284F9CA-6EAB-344A-0C9A-884F07AE47E8}"/>
              </a:ext>
            </a:extLst>
          </p:cNvPr>
          <p:cNvSpPr txBox="1"/>
          <p:nvPr/>
        </p:nvSpPr>
        <p:spPr>
          <a:xfrm>
            <a:off x="1822866" y="577554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92B870-40C0-D494-C3D3-D63F7795B6FA}"/>
              </a:ext>
            </a:extLst>
          </p:cNvPr>
          <p:cNvSpPr txBox="1"/>
          <p:nvPr/>
        </p:nvSpPr>
        <p:spPr>
          <a:xfrm>
            <a:off x="2776697" y="585284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B62618-1541-315D-BD31-9C56A4813BD6}"/>
              </a:ext>
            </a:extLst>
          </p:cNvPr>
          <p:cNvSpPr txBox="1"/>
          <p:nvPr/>
        </p:nvSpPr>
        <p:spPr>
          <a:xfrm>
            <a:off x="3850901" y="584165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6B565E2-1E11-C39B-51AB-FD40456D255D}"/>
              </a:ext>
            </a:extLst>
          </p:cNvPr>
          <p:cNvSpPr txBox="1"/>
          <p:nvPr/>
        </p:nvSpPr>
        <p:spPr>
          <a:xfrm>
            <a:off x="4807383" y="585888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1ED82A4-C622-9242-8244-C383D0056F63}"/>
              </a:ext>
            </a:extLst>
          </p:cNvPr>
          <p:cNvSpPr txBox="1"/>
          <p:nvPr/>
        </p:nvSpPr>
        <p:spPr>
          <a:xfrm>
            <a:off x="5729416" y="581964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70DB826-43DB-CF74-DE05-12351B16BF16}"/>
              </a:ext>
            </a:extLst>
          </p:cNvPr>
          <p:cNvSpPr txBox="1"/>
          <p:nvPr/>
        </p:nvSpPr>
        <p:spPr>
          <a:xfrm>
            <a:off x="6804963" y="581964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DA65198-D05B-BACB-BB42-0DC40299D02A}"/>
              </a:ext>
            </a:extLst>
          </p:cNvPr>
          <p:cNvSpPr txBox="1"/>
          <p:nvPr/>
        </p:nvSpPr>
        <p:spPr>
          <a:xfrm>
            <a:off x="7982866" y="581506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8DBD5AE-72B1-AFB4-362D-47CC7EADFCE1}"/>
              </a:ext>
            </a:extLst>
          </p:cNvPr>
          <p:cNvSpPr txBox="1"/>
          <p:nvPr/>
        </p:nvSpPr>
        <p:spPr>
          <a:xfrm>
            <a:off x="8992909" y="569825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DE25021-B01B-0744-0559-00C2D01A02DC}"/>
              </a:ext>
            </a:extLst>
          </p:cNvPr>
          <p:cNvSpPr txBox="1"/>
          <p:nvPr/>
        </p:nvSpPr>
        <p:spPr>
          <a:xfrm>
            <a:off x="9946740" y="577554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605743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268</Words>
  <Application>Microsoft Office PowerPoint</Application>
  <PresentationFormat>Personnalisé</PresentationFormat>
  <Paragraphs>216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Always Together</vt:lpstr>
      <vt:lpstr>Arial</vt:lpstr>
      <vt:lpstr>Arial Black</vt:lpstr>
      <vt:lpstr>Calibri</vt:lpstr>
      <vt:lpstr>Comic Sans MS</vt:lpstr>
      <vt:lpstr>Delius Swash Caps</vt:lpstr>
      <vt:lpstr>KG Primary Italics</vt:lpstr>
      <vt:lpstr>Pictchou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303</cp:revision>
  <cp:lastPrinted>2018-12-22T20:19:41Z</cp:lastPrinted>
  <dcterms:created xsi:type="dcterms:W3CDTF">2015-08-24T11:07:16Z</dcterms:created>
  <dcterms:modified xsi:type="dcterms:W3CDTF">2024-08-14T20:55:53Z</dcterms:modified>
</cp:coreProperties>
</file>