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5" r:id="rId8"/>
    <p:sldId id="274" r:id="rId9"/>
    <p:sldId id="261" r:id="rId10"/>
    <p:sldId id="262" r:id="rId11"/>
    <p:sldId id="263" r:id="rId12"/>
    <p:sldId id="267" r:id="rId13"/>
    <p:sldId id="268" r:id="rId14"/>
    <p:sldId id="269" r:id="rId15"/>
    <p:sldId id="272" r:id="rId16"/>
    <p:sldId id="271" r:id="rId17"/>
    <p:sldId id="270" r:id="rId18"/>
    <p:sldId id="275" r:id="rId19"/>
    <p:sldId id="264" r:id="rId20"/>
    <p:sldId id="273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5" d="100"/>
          <a:sy n="45" d="100"/>
        </p:scale>
        <p:origin x="82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EC8BDA-3987-45F8-8D29-C53CFB72E0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5307A4C-191A-4DCC-87B7-73BE0706D4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080067F-AA30-4366-842A-C7E83CF18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48F0A-0E95-41BD-8215-19135001F0BB}" type="datetimeFigureOut">
              <a:rPr lang="fr-FR" smtClean="0"/>
              <a:t>30/01/2020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8BF73F-4FFC-40A6-92C5-493229F32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9E80F7-4642-47E6-8DAF-B45C6FA27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B463E-0454-47B1-99B0-15BBA6CB69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2408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6DB805-F38E-4FD3-A7CF-7C1F06B14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2F63A0F-B265-4AB7-BACD-A999D6E0BD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4B463C-2304-4C04-9109-7A132BC04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48F0A-0E95-41BD-8215-19135001F0BB}" type="datetimeFigureOut">
              <a:rPr lang="fr-FR" smtClean="0"/>
              <a:t>30/01/2020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FDA5A02-23CC-40CD-9472-E518F5B3C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39E499A-0FC0-43C5-9985-59FC5F312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B463E-0454-47B1-99B0-15BBA6CB69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9737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B157FE1-5EB5-4781-9D63-BA387808E7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B23ED6D-3278-4025-8CFF-E9AADF8DF6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5F14E94-245F-4052-BDEE-2625C922B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48F0A-0E95-41BD-8215-19135001F0BB}" type="datetimeFigureOut">
              <a:rPr lang="fr-FR" smtClean="0"/>
              <a:t>30/01/2020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E8640C4-6F28-42FB-80C7-7B59CF36F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DAA347-8343-4B8B-8B19-6626AC57A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B463E-0454-47B1-99B0-15BBA6CB69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3429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454A6F-FF4F-4DFA-B32C-F60CF1811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7938676-23D0-4579-8097-DDFD79620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8D57298-1B14-4E5F-A1B8-1AF53B117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48F0A-0E95-41BD-8215-19135001F0BB}" type="datetimeFigureOut">
              <a:rPr lang="fr-FR" smtClean="0"/>
              <a:t>30/01/2020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2BAA16-F9F7-4C5E-BB27-F65209F03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D570A8-C97E-43B9-ADEA-58993055D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B463E-0454-47B1-99B0-15BBA6CB69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9068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42CEA7-37DA-4F86-B27B-AE783DD27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DEDD497-5551-45CC-B246-67ED2C839B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4DE3B2-83F2-4CD8-9377-05DB4F31A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48F0A-0E95-41BD-8215-19135001F0BB}" type="datetimeFigureOut">
              <a:rPr lang="fr-FR" smtClean="0"/>
              <a:t>30/01/2020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D9135FF-D526-4AAD-BB0E-66FA58CBD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F67EA5-F0EE-46E8-B698-525CF1334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B463E-0454-47B1-99B0-15BBA6CB69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7746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B5C391-8F96-475F-B761-06B636F65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3484F4A-D8F9-46F4-AF8B-E745A411F3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F45C22A-B391-4375-BFD4-E571B39FEE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20FD531-A200-4722-90C7-6B1893678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48F0A-0E95-41BD-8215-19135001F0BB}" type="datetimeFigureOut">
              <a:rPr lang="fr-FR" smtClean="0"/>
              <a:t>30/01/2020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A934272-4A07-484C-AD03-2D40704EA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8722EDD-EF8B-4B39-86AB-078722E1C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B463E-0454-47B1-99B0-15BBA6CB69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4123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2FDDB1-317D-4A59-B072-781DC576F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B927CC8-F3EE-4EC2-95FC-03F1E9EF9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71A095D-C71B-40A0-AB8C-E5362FA726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8E1A23C-0BAF-4111-A2CA-2471AF73D5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8E48D5E-4F1A-41F8-82CA-EDA7D29717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4DC1B78-60B1-44A8-9866-680590928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48F0A-0E95-41BD-8215-19135001F0BB}" type="datetimeFigureOut">
              <a:rPr lang="fr-FR" smtClean="0"/>
              <a:t>30/01/2020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C791F93-120B-47FB-BF32-9C80D53AE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31F1313-DB68-4C62-8E53-2C468743B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B463E-0454-47B1-99B0-15BBA6CB69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2163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27BD20-BE21-48C7-9942-ADAD4CAAB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5A0C582-1D16-4D46-ABAB-1006FB6AE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48F0A-0E95-41BD-8215-19135001F0BB}" type="datetimeFigureOut">
              <a:rPr lang="fr-FR" smtClean="0"/>
              <a:t>30/01/2020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5DA2D8F-E7FC-4F14-8243-9A0BB14C4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E4C2C98-F803-4277-922C-42D82B524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B463E-0454-47B1-99B0-15BBA6CB69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4534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7DA39C7-BBC9-4CF4-8637-69C4C4B5D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48F0A-0E95-41BD-8215-19135001F0BB}" type="datetimeFigureOut">
              <a:rPr lang="fr-FR" smtClean="0"/>
              <a:t>30/01/2020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77671C8-9334-4443-8C45-CC9E4D5FC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15D15BD-F056-4836-8685-1DC048D04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B463E-0454-47B1-99B0-15BBA6CB69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5833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879ED5-98C6-4319-8ED2-0AF62DDB2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D881516-6EA5-4259-8650-43B7F177B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E0DD81-08D7-459C-A6CD-4405E36F13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33F7E5-6A7C-4EB7-82EA-E0D52A568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48F0A-0E95-41BD-8215-19135001F0BB}" type="datetimeFigureOut">
              <a:rPr lang="fr-FR" smtClean="0"/>
              <a:t>30/01/2020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79BF6A3-16FC-4A1D-99C6-2733692DF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4902EC1-E4A9-43D8-BA28-F47285C9C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B463E-0454-47B1-99B0-15BBA6CB69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7313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E748B2-A81D-4E5F-B9D4-F2BF4B315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BFEA21C-AA8C-433D-998C-BFAACCEC41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B78B77B-EBBA-4032-8856-34BB9FE13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D2B3479-A823-42A0-854F-3EDC312A7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48F0A-0E95-41BD-8215-19135001F0BB}" type="datetimeFigureOut">
              <a:rPr lang="fr-FR" smtClean="0"/>
              <a:t>30/01/2020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7AFA99A-D32E-4627-874C-609F46D2F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83A4F44-3AE1-4BE3-BF99-82D1CE0B7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B463E-0454-47B1-99B0-15BBA6CB69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4498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69F6814-688B-46B7-9F0D-081DF3BFE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EDB4F8-16F5-4DB9-896D-8FF68D2D8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F32970-31B5-46A2-830E-58CE7EEEF2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48F0A-0E95-41BD-8215-19135001F0BB}" type="datetimeFigureOut">
              <a:rPr lang="fr-FR" smtClean="0"/>
              <a:t>30/01/2020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B0CE79-28C6-4ACC-A16A-60E77E2E2F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7F806D4-EAC4-4717-9C9C-24DB523166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B463E-0454-47B1-99B0-15BBA6CB69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5219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BE6EA88-BBC4-48DB-BAF2-104ECBF67FFE}"/>
              </a:ext>
            </a:extLst>
          </p:cNvPr>
          <p:cNvSpPr txBox="1"/>
          <p:nvPr/>
        </p:nvSpPr>
        <p:spPr>
          <a:xfrm>
            <a:off x="2531165" y="1656522"/>
            <a:ext cx="795130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0" dirty="0"/>
              <a:t>Images : Groupe 1</a:t>
            </a:r>
          </a:p>
        </p:txBody>
      </p:sp>
    </p:spTree>
    <p:extLst>
      <p:ext uri="{BB962C8B-B14F-4D97-AF65-F5344CB8AC3E}">
        <p14:creationId xmlns:p14="http://schemas.microsoft.com/office/powerpoint/2010/main" val="1479157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86D852A-C47F-4D48-AA78-2850A9BB19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3" y="0"/>
            <a:ext cx="121380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850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87C73AD-CD2C-4FB8-B533-A4AA53B89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46" y="0"/>
            <a:ext cx="107379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109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E32F0B9-4912-4808-A1A0-CE5C83397301}"/>
              </a:ext>
            </a:extLst>
          </p:cNvPr>
          <p:cNvSpPr txBox="1"/>
          <p:nvPr/>
        </p:nvSpPr>
        <p:spPr>
          <a:xfrm>
            <a:off x="2531165" y="1656522"/>
            <a:ext cx="795130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0" dirty="0"/>
              <a:t>Images : Groupe 2</a:t>
            </a:r>
          </a:p>
        </p:txBody>
      </p:sp>
    </p:spTree>
    <p:extLst>
      <p:ext uri="{BB962C8B-B14F-4D97-AF65-F5344CB8AC3E}">
        <p14:creationId xmlns:p14="http://schemas.microsoft.com/office/powerpoint/2010/main" val="295755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773C81B-E884-4141-AD40-93D864B9E3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840"/>
            <a:ext cx="12192000" cy="637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96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3EE7446-7E44-422C-A94C-4029EFACA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00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947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9A26303-653B-4890-B5F1-9C3B3C30D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14" y="0"/>
            <a:ext cx="102895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131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B288035-AAB2-4C87-A9EB-AE8BFB3F40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522" y="99392"/>
            <a:ext cx="8719930" cy="653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06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07E87D4-FCC9-49FF-B7F0-E7C0D72574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00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093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ésultat de recherche d'images pour &quot;hypermarché salazie&quot;">
            <a:extLst>
              <a:ext uri="{FF2B5EF4-FFF2-40B4-BE49-F238E27FC236}">
                <a16:creationId xmlns:a16="http://schemas.microsoft.com/office/drawing/2014/main" id="{5C9225A2-6226-4BEC-9097-72C9195A6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84" y="1391478"/>
            <a:ext cx="10863355" cy="4028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4966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5CEF82A-1F0C-40DA-8CEA-C1584D835C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571500"/>
            <a:ext cx="85725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47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CACA773-8175-4372-9B49-646E8BC215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86" y="0"/>
            <a:ext cx="102784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6412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CCE7C3B-F9AD-4997-BE67-972DAF22B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61753" cy="470783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C9C6156-6D3D-43A3-A019-1F5E708896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765" y="2855843"/>
            <a:ext cx="6003235" cy="400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88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BB8DF13-67E6-4B3B-95E2-E2BA185059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765" y="741508"/>
            <a:ext cx="8739809" cy="537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678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3E047B8-4074-4F07-B1A6-D93FCDADB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470" y="874644"/>
            <a:ext cx="7441059" cy="543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543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54E3910-73DE-4150-92F4-EAFB168071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63"/>
          <a:stretch/>
        </p:blipFill>
        <p:spPr>
          <a:xfrm>
            <a:off x="530088" y="331303"/>
            <a:ext cx="5741320" cy="377687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B5DB212-20B9-4649-89D7-741B30B942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408" y="3085862"/>
            <a:ext cx="5390504" cy="360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478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7FDE719-6911-4235-8BE1-5316338C81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206" y="444154"/>
            <a:ext cx="7959588" cy="596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574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0A714C8-5701-4A6A-8284-82AE812EB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39" y="520148"/>
            <a:ext cx="4876800" cy="454218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A1D5404-0580-41FE-A708-B375A977BF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139" y="2521227"/>
            <a:ext cx="6480313" cy="410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280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DED4D6F-5B6A-45DF-992E-CF51B49BFF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74374"/>
            <a:ext cx="5566949" cy="416983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C2F956A-4FFA-48F1-A542-9CFD113A8B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51" y="3652018"/>
            <a:ext cx="4745314" cy="316508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B4099AF-F7BD-4193-A0F8-11DAA2D420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97" y="205452"/>
            <a:ext cx="4978868" cy="332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910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ésultat de recherche d'images pour &quot;centre d'affair cadjee&quot;">
            <a:extLst>
              <a:ext uri="{FF2B5EF4-FFF2-40B4-BE49-F238E27FC236}">
                <a16:creationId xmlns:a16="http://schemas.microsoft.com/office/drawing/2014/main" id="{EBD8ABC1-CB48-4576-ABB8-22C74BC62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328" y="398017"/>
            <a:ext cx="9101343" cy="606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21971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8</Words>
  <Application>Microsoft Office PowerPoint</Application>
  <PresentationFormat>Grand écran</PresentationFormat>
  <Paragraphs>2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Alice FABRE</dc:creator>
  <cp:lastModifiedBy>Alice FABRE</cp:lastModifiedBy>
  <cp:revision>5</cp:revision>
  <dcterms:created xsi:type="dcterms:W3CDTF">2020-01-30T18:13:17Z</dcterms:created>
  <dcterms:modified xsi:type="dcterms:W3CDTF">2020-01-30T19:06:35Z</dcterms:modified>
</cp:coreProperties>
</file>