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</p:sldMasterIdLst>
  <p:sldIdLst>
    <p:sldId id="256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1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8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altLang="fr-FR" noProof="0" smtClean="0"/>
              <a:t>Modifiez le style du titre</a:t>
            </a:r>
            <a:endParaRPr lang="en-US" altLang="fr-FR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altLang="fr-FR" noProof="0" smtClean="0"/>
              <a:t>Modifiez le style des sous-titres du masque</a:t>
            </a:r>
            <a:endParaRPr lang="en-US" altLang="fr-FR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30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94477" y="685808"/>
            <a:ext cx="1771651" cy="54403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79535" y="685808"/>
            <a:ext cx="5162551" cy="54403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220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8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altLang="fr-FR" noProof="0" smtClean="0"/>
              <a:t>Modifiez le style du titre</a:t>
            </a:r>
            <a:endParaRPr lang="en-US" altLang="fr-FR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altLang="fr-FR" noProof="0" smtClean="0"/>
              <a:t>Modifiez le style des sous-titres du masque</a:t>
            </a:r>
            <a:endParaRPr lang="en-US" altLang="fr-FR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910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20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617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79527" y="1600207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984626" y="1600207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547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486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4977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80970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9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8" y="273057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9" y="143510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54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5569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1745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6679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94477" y="685807"/>
            <a:ext cx="1771651" cy="54403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79534" y="685807"/>
            <a:ext cx="5162551" cy="54403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1736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8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altLang="fr-FR" noProof="0" smtClean="0"/>
              <a:t>Modifiez le style du titre</a:t>
            </a:r>
            <a:endParaRPr lang="en-US" altLang="fr-FR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altLang="fr-FR" noProof="0" smtClean="0"/>
              <a:t>Modifiez le style des sous-titres du masque</a:t>
            </a:r>
            <a:endParaRPr lang="en-US" altLang="fr-FR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7403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4939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79527" y="1600205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984626" y="1600205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9103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5856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0301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464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2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65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9009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4210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6569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94477" y="685805"/>
            <a:ext cx="1771651" cy="54403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79531" y="685805"/>
            <a:ext cx="5162551" cy="54403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8573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7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altLang="fr-FR" noProof="0" smtClean="0"/>
              <a:t>Modifiez le style du titre</a:t>
            </a:r>
            <a:endParaRPr lang="en-US" altLang="fr-FR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altLang="fr-FR" noProof="0" smtClean="0"/>
              <a:t>Modifiez le style des sous-titres du masque</a:t>
            </a:r>
            <a:endParaRPr lang="en-US" altLang="fr-FR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841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0272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79527" y="1600202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984626" y="1600202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5306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3586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79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79527" y="1600208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984626" y="1600208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7734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3185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8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0289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5631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94476" y="685802"/>
            <a:ext cx="1771651" cy="54403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79527" y="685802"/>
            <a:ext cx="5162551" cy="54403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7984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96301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93846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08810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3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3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63092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1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65580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4115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5283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7" y="273056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8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4740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62850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94644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7" y="366713"/>
            <a:ext cx="4476751" cy="78009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28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92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28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1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9" y="273058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10" y="1435108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814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82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Cliquer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8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Cliquer pour modifier les styles du texte du masque</a:t>
            </a:r>
          </a:p>
          <a:p>
            <a:pPr lvl="1"/>
            <a:r>
              <a:rPr lang="en-US" altLang="fr-FR" smtClean="0"/>
              <a:t>Deuxième niveau</a:t>
            </a:r>
          </a:p>
          <a:p>
            <a:pPr lvl="2"/>
            <a:r>
              <a:rPr lang="en-US" altLang="fr-FR" smtClean="0"/>
              <a:t>Troisième niveau</a:t>
            </a:r>
          </a:p>
          <a:p>
            <a:pPr lvl="3"/>
            <a:r>
              <a:rPr lang="en-US" altLang="fr-FR" smtClean="0"/>
              <a:t>Quatrième niveau</a:t>
            </a:r>
          </a:p>
          <a:p>
            <a:pPr lvl="4"/>
            <a:r>
              <a:rPr lang="en-US" altLang="fr-FR" smtClean="0"/>
              <a:t>Cinquième niveau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Cliquer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7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Cliquer pour modifier les styles du texte du masque</a:t>
            </a:r>
          </a:p>
          <a:p>
            <a:pPr lvl="1"/>
            <a:r>
              <a:rPr lang="en-US" altLang="fr-FR" smtClean="0"/>
              <a:t>Deuxième niveau</a:t>
            </a:r>
          </a:p>
          <a:p>
            <a:pPr lvl="2"/>
            <a:r>
              <a:rPr lang="en-US" altLang="fr-FR" smtClean="0"/>
              <a:t>Troisième niveau</a:t>
            </a:r>
          </a:p>
          <a:p>
            <a:pPr lvl="3"/>
            <a:r>
              <a:rPr lang="en-US" altLang="fr-FR" smtClean="0"/>
              <a:t>Quatrième niveau</a:t>
            </a:r>
          </a:p>
          <a:p>
            <a:pPr lvl="4"/>
            <a:r>
              <a:rPr lang="en-US" altLang="fr-FR" smtClean="0"/>
              <a:t>Cinquième niveau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Cliquer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5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Cliquer pour modifier les styles du texte du masque</a:t>
            </a:r>
          </a:p>
          <a:p>
            <a:pPr lvl="1"/>
            <a:r>
              <a:rPr lang="en-US" altLang="fr-FR" smtClean="0"/>
              <a:t>Deuxième niveau</a:t>
            </a:r>
          </a:p>
          <a:p>
            <a:pPr lvl="2"/>
            <a:r>
              <a:rPr lang="en-US" altLang="fr-FR" smtClean="0"/>
              <a:t>Troisième niveau</a:t>
            </a:r>
          </a:p>
          <a:p>
            <a:pPr lvl="3"/>
            <a:r>
              <a:rPr lang="en-US" altLang="fr-FR" smtClean="0"/>
              <a:t>Quatrième niveau</a:t>
            </a:r>
          </a:p>
          <a:p>
            <a:pPr lvl="4"/>
            <a:r>
              <a:rPr lang="en-US" altLang="fr-FR" smtClean="0"/>
              <a:t>Cinquième niveau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Cliquer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2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Cliquer pour modifier les styles du texte du masque</a:t>
            </a:r>
          </a:p>
          <a:p>
            <a:pPr lvl="1"/>
            <a:r>
              <a:rPr lang="en-US" altLang="fr-FR" smtClean="0"/>
              <a:t>Deuxième niveau</a:t>
            </a:r>
          </a:p>
          <a:p>
            <a:pPr lvl="2"/>
            <a:r>
              <a:rPr lang="en-US" altLang="fr-FR" smtClean="0"/>
              <a:t>Troisième niveau</a:t>
            </a:r>
          </a:p>
          <a:p>
            <a:pPr lvl="3"/>
            <a:r>
              <a:rPr lang="en-US" altLang="fr-FR" smtClean="0"/>
              <a:t>Quatrième niveau</a:t>
            </a:r>
          </a:p>
          <a:p>
            <a:pPr lvl="4"/>
            <a:r>
              <a:rPr lang="en-US" altLang="fr-FR" smtClean="0"/>
              <a:t>Cinquième niveau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C283D-43E2-4873-B80F-882B53C1C21C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194DD-3C8C-4CDE-BCBF-2018D7A749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06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2.jpeg"/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12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5.xml"/><Relationship Id="rId6" Type="http://schemas.openxmlformats.org/officeDocument/2006/relationships/image" Target="../media/image6.wmf"/><Relationship Id="rId11" Type="http://schemas.openxmlformats.org/officeDocument/2006/relationships/image" Target="../media/image11.png"/><Relationship Id="rId5" Type="http://schemas.openxmlformats.org/officeDocument/2006/relationships/image" Target="../media/image5.wmf"/><Relationship Id="rId10" Type="http://schemas.openxmlformats.org/officeDocument/2006/relationships/image" Target="../media/image10.png"/><Relationship Id="rId4" Type="http://schemas.openxmlformats.org/officeDocument/2006/relationships/image" Target="../media/image4.gif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9552" y="764705"/>
            <a:ext cx="8071268" cy="4968552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http://www.jicf.fr/bord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8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jicf.fr/bord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9858"/>
            <a:ext cx="9144000" cy="718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5" descr="Les élèves, crayon, livre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21" t="3368" r="1787" b="1806"/>
          <a:stretch/>
        </p:blipFill>
        <p:spPr bwMode="auto">
          <a:xfrm rot="13723825">
            <a:off x="7962865" y="547962"/>
            <a:ext cx="449047" cy="922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827584" y="1646802"/>
            <a:ext cx="739282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Diplôme – rallye lecture</a:t>
            </a:r>
          </a:p>
          <a:p>
            <a:pPr algn="ctr"/>
            <a:r>
              <a:rPr lang="fr-F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Bravo,</a:t>
            </a:r>
          </a:p>
          <a:p>
            <a:pPr algn="ctr"/>
            <a:r>
              <a:rPr lang="fr-F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Tu as lu ……livres</a:t>
            </a:r>
          </a:p>
          <a:p>
            <a:pPr algn="ctr"/>
            <a:endParaRPr lang="fr-F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  <a:p>
            <a:pPr algn="ctr"/>
            <a:endParaRPr lang="fr-FR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pic>
        <p:nvPicPr>
          <p:cNvPr id="1027" name="Picture 3" descr="C:\Users\romludo\Pictures\images pour créer documents\livre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16" y="5010021"/>
            <a:ext cx="1080121" cy="9168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romludo\AppData\Local\Microsoft\Windows\Temporary Internet Files\Content.IE5\W17G9MS5\MC90008889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7124"/>
            <a:ext cx="1020913" cy="6946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romludo\AppData\Local\Microsoft\Windows\Temporary Internet Files\Content.IE5\K9W9B7PS\MC90040577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809553"/>
            <a:ext cx="1036492" cy="9609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www.kidadoweb.com/histoire-enfants/prehistoire-enfants/coloriage-prehistoire/coloriage-bison.gif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78"/>
          <a:stretch/>
        </p:blipFill>
        <p:spPr bwMode="auto">
          <a:xfrm>
            <a:off x="4139952" y="894441"/>
            <a:ext cx="977174" cy="812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tnmoyenage.tableau-noir.net/images/incendie_ville__moyen_age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345" y="894441"/>
            <a:ext cx="1100319" cy="7911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://fhswolvesden.wikispaces.com/file/view/italian_renaissance_art1.jpg/249087143/italian_renaissance_art1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979327"/>
            <a:ext cx="720080" cy="8455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romludo\AppData\Local\Microsoft\Windows\Temporary Internet Files\Content.IE5\W17G9MS5\MC900432659[1]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691" y="3797541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romludo\AppData\Local\Microsoft\Windows\Temporary Internet Files\Content.IE5\W17G9MS5\MC900432659[1].png"/>
          <p:cNvPicPr>
            <a:picLocks noChangeAspect="1" noChangeArrowheads="1"/>
          </p:cNvPicPr>
          <p:nvPr/>
        </p:nvPicPr>
        <p:blipFill>
          <a:blip r:embed="rId11">
            <a:grayscl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579" y="3797541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romludo\AppData\Local\Microsoft\Windows\Temporary Internet Files\Content.IE5\W17G9MS5\MC900432659[1].png"/>
          <p:cNvPicPr>
            <a:picLocks noChangeAspect="1" noChangeArrowheads="1"/>
          </p:cNvPicPr>
          <p:nvPr/>
        </p:nvPicPr>
        <p:blipFill>
          <a:blip r:embed="rId10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770460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romludo\AppData\Local\Microsoft\Windows\Temporary Internet Files\Content.IE5\PLT2WY8M\MP900427709[1]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05803"/>
            <a:ext cx="1050175" cy="1050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rot="16200000">
            <a:off x="7429567" y="3478148"/>
            <a:ext cx="261642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50" dirty="0">
                <a:solidFill>
                  <a:schemeClr val="bg1">
                    <a:lumMod val="75000"/>
                  </a:schemeClr>
                </a:solidFill>
              </a:rPr>
              <a:t>http://www.lepetitcoindepartagederomy.fr/</a:t>
            </a:r>
          </a:p>
        </p:txBody>
      </p:sp>
    </p:spTree>
    <p:extLst>
      <p:ext uri="{BB962C8B-B14F-4D97-AF65-F5344CB8AC3E}">
        <p14:creationId xmlns:p14="http://schemas.microsoft.com/office/powerpoint/2010/main" val="2428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ck of books design templat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hème Offic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ck of books design templat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hème Offic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ack of books design templat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hème Offic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tack of books design templat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hème Offic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15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5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Stack of books design template</vt:lpstr>
      <vt:lpstr>1_Stack of books design template</vt:lpstr>
      <vt:lpstr>2_Stack of books design template</vt:lpstr>
      <vt:lpstr>3_Stack of books design template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romludo</dc:creator>
  <cp:lastModifiedBy>romludo</cp:lastModifiedBy>
  <cp:revision>7</cp:revision>
  <dcterms:created xsi:type="dcterms:W3CDTF">2014-08-10T13:34:20Z</dcterms:created>
  <dcterms:modified xsi:type="dcterms:W3CDTF">2014-08-19T19:20:26Z</dcterms:modified>
</cp:coreProperties>
</file>