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0"/>
  </p:notesMasterIdLst>
  <p:sldIdLst>
    <p:sldId id="256" r:id="rId2"/>
    <p:sldId id="32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2A3227-40B5-4482-91FF-3AFDDABB223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D5AE8A8-2DFE-4EE4-9D46-4DC8F686A6C5}" type="slidenum">
              <a:t>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B11C16A-8D75-43EC-827D-5F208FEEF00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336CDAC-D191-4FE1-9017-1D13078F630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8616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r" sz="1000">
                <a:solidFill>
                  <a:schemeClr val="dk2"/>
                </a:solidFill>
              </a:rPr>
              <a:t>‹N°›</a:t>
            </a:fld>
            <a:endParaRPr lang="fr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openxmlformats.org/officeDocument/2006/relationships/slide" Target="slide4.xml"/><Relationship Id="rId7" Type="http://schemas.openxmlformats.org/officeDocument/2006/relationships/slide" Target="slide30.xml"/><Relationship Id="rId12" Type="http://schemas.openxmlformats.org/officeDocument/2006/relationships/slide" Target="slide6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27.xml"/><Relationship Id="rId11" Type="http://schemas.openxmlformats.org/officeDocument/2006/relationships/slide" Target="slide58.xml"/><Relationship Id="rId5" Type="http://schemas.openxmlformats.org/officeDocument/2006/relationships/slide" Target="slide20.xml"/><Relationship Id="rId10" Type="http://schemas.openxmlformats.org/officeDocument/2006/relationships/slide" Target="slide47.xml"/><Relationship Id="rId4" Type="http://schemas.openxmlformats.org/officeDocument/2006/relationships/slide" Target="slide7.xml"/><Relationship Id="rId9" Type="http://schemas.openxmlformats.org/officeDocument/2006/relationships/slide" Target="slide5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6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6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7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0" y="560520"/>
            <a:ext cx="8520600" cy="1045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JIC 2017 - 2018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763" y="1606325"/>
            <a:ext cx="7452475" cy="509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763" y="766800"/>
            <a:ext cx="8814475" cy="41627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hlinkClick r:id="rId4" action="ppaction://hlinksldjump"/>
            <a:extLst>
              <a:ext uri="{FF2B5EF4-FFF2-40B4-BE49-F238E27FC236}">
                <a16:creationId xmlns:a16="http://schemas.microsoft.com/office/drawing/2014/main" id="{34D27ADA-F678-4D5B-9D5F-9BA8850F13F3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388" y="547950"/>
            <a:ext cx="8783225" cy="5194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hlinkClick r:id="rId4" action="ppaction://hlinksldjump"/>
            <a:extLst>
              <a:ext uri="{FF2B5EF4-FFF2-40B4-BE49-F238E27FC236}">
                <a16:creationId xmlns:a16="http://schemas.microsoft.com/office/drawing/2014/main" id="{8BA3B89B-AE52-445D-86A9-9A4115C11E71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65025" cy="64474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hlinkClick r:id="rId4" action="ppaction://hlinksldjump"/>
            <a:extLst>
              <a:ext uri="{FF2B5EF4-FFF2-40B4-BE49-F238E27FC236}">
                <a16:creationId xmlns:a16="http://schemas.microsoft.com/office/drawing/2014/main" id="{59D93E4B-A261-4F53-B600-BCB16BA0949C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14850" cy="6589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hlinkClick r:id="rId4" action="ppaction://hlinksldjump"/>
            <a:extLst>
              <a:ext uri="{FF2B5EF4-FFF2-40B4-BE49-F238E27FC236}">
                <a16:creationId xmlns:a16="http://schemas.microsoft.com/office/drawing/2014/main" id="{75427B83-3C70-4EC5-961A-16CA2CDE4207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64299" cy="60247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hlinkClick r:id="rId4" action="ppaction://hlinksldjump"/>
            <a:extLst>
              <a:ext uri="{FF2B5EF4-FFF2-40B4-BE49-F238E27FC236}">
                <a16:creationId xmlns:a16="http://schemas.microsoft.com/office/drawing/2014/main" id="{3E327BE3-632B-4966-AD5E-7A3E409F1C1F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100" y="1165325"/>
            <a:ext cx="8074450" cy="38661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hlinkClick r:id="rId4" action="ppaction://hlinksldjump"/>
            <a:extLst>
              <a:ext uri="{FF2B5EF4-FFF2-40B4-BE49-F238E27FC236}">
                <a16:creationId xmlns:a16="http://schemas.microsoft.com/office/drawing/2014/main" id="{58B20835-8A8D-47F7-8FF8-4BBA1E8D36C8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675" y="214543"/>
            <a:ext cx="8790650" cy="55930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hlinkClick r:id="rId4" action="ppaction://hlinksldjump"/>
            <a:extLst>
              <a:ext uri="{FF2B5EF4-FFF2-40B4-BE49-F238E27FC236}">
                <a16:creationId xmlns:a16="http://schemas.microsoft.com/office/drawing/2014/main" id="{3324873A-93EE-44C3-8F72-A31E2C8D9382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713" y="218825"/>
            <a:ext cx="8552575" cy="436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725" y="4403375"/>
            <a:ext cx="8848274" cy="22221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hlinkClick r:id="rId5" action="ppaction://hlinksldjump"/>
            <a:extLst>
              <a:ext uri="{FF2B5EF4-FFF2-40B4-BE49-F238E27FC236}">
                <a16:creationId xmlns:a16="http://schemas.microsoft.com/office/drawing/2014/main" id="{32CFAC47-CEEC-4BE1-8FB1-CAA292A0F24F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825" y="1115525"/>
            <a:ext cx="8414600" cy="42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hlinkClick r:id="rId4" action="ppaction://hlinksldjump"/>
            <a:extLst>
              <a:ext uri="{FF2B5EF4-FFF2-40B4-BE49-F238E27FC236}">
                <a16:creationId xmlns:a16="http://schemas.microsoft.com/office/drawing/2014/main" id="{FE993BCF-7957-456F-8F9F-4CA09A41698E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150" y="318450"/>
            <a:ext cx="8053600" cy="60130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hlinkClick r:id="rId4" action="ppaction://hlinksldjump"/>
            <a:extLst>
              <a:ext uri="{FF2B5EF4-FFF2-40B4-BE49-F238E27FC236}">
                <a16:creationId xmlns:a16="http://schemas.microsoft.com/office/drawing/2014/main" id="{0326DB09-5BAA-42AB-BA9C-273B6631D6EF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5B25504-C23B-42C4-B8FE-C500218F261B}"/>
              </a:ext>
            </a:extLst>
          </p:cNvPr>
          <p:cNvSpPr txBox="1"/>
          <p:nvPr/>
        </p:nvSpPr>
        <p:spPr>
          <a:xfrm>
            <a:off x="3722684" y="261602"/>
            <a:ext cx="1462533" cy="471453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/>
            <a:r>
              <a:rPr lang="fr-FR" sz="2177" b="1" i="1" kern="1200" dirty="0">
                <a:solidFill>
                  <a:srgbClr val="66FF66"/>
                </a:solidFill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Sommaire</a:t>
            </a:r>
          </a:p>
        </p:txBody>
      </p:sp>
      <p:sp>
        <p:nvSpPr>
          <p:cNvPr id="3" name="ZoneTexte 2">
            <a:hlinkClick r:id="rId3" action="ppaction://hlinksldjump"/>
            <a:extLst>
              <a:ext uri="{FF2B5EF4-FFF2-40B4-BE49-F238E27FC236}">
                <a16:creationId xmlns:a16="http://schemas.microsoft.com/office/drawing/2014/main" id="{128EDE06-010E-4948-85E9-8D9DFD631F03}"/>
              </a:ext>
            </a:extLst>
          </p:cNvPr>
          <p:cNvSpPr txBox="1"/>
          <p:nvPr/>
        </p:nvSpPr>
        <p:spPr>
          <a:xfrm>
            <a:off x="261242" y="934297"/>
            <a:ext cx="1491772" cy="374246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/>
            <a:r>
              <a:rPr lang="fr-FR" sz="1633" b="1" kern="1200" dirty="0">
                <a:solidFill>
                  <a:srgbClr val="0000FF"/>
                </a:solidFill>
                <a:latin typeface="Comic Sans MS" pitchFamily="66"/>
                <a:ea typeface="Microsoft YaHei" pitchFamily="2"/>
                <a:cs typeface="Arial" pitchFamily="2"/>
              </a:rPr>
              <a:t>1. Je chante</a:t>
            </a:r>
          </a:p>
        </p:txBody>
      </p:sp>
      <p:sp>
        <p:nvSpPr>
          <p:cNvPr id="4" name="ZoneTexte 3">
            <a:hlinkClick r:id="rId4" action="ppaction://hlinksldjump"/>
            <a:extLst>
              <a:ext uri="{FF2B5EF4-FFF2-40B4-BE49-F238E27FC236}">
                <a16:creationId xmlns:a16="http://schemas.microsoft.com/office/drawing/2014/main" id="{3DEC6DB2-8634-4D25-90F3-281BD1209F36}"/>
              </a:ext>
            </a:extLst>
          </p:cNvPr>
          <p:cNvSpPr txBox="1"/>
          <p:nvPr/>
        </p:nvSpPr>
        <p:spPr>
          <a:xfrm>
            <a:off x="261242" y="1371875"/>
            <a:ext cx="1888291" cy="374246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/>
            <a:r>
              <a:rPr lang="fr-FR" sz="1633" b="1" kern="1200" dirty="0">
                <a:solidFill>
                  <a:srgbClr val="333333"/>
                </a:solidFill>
                <a:latin typeface="Comic Sans MS" pitchFamily="66"/>
                <a:ea typeface="Microsoft YaHei" pitchFamily="2"/>
                <a:cs typeface="Arial" pitchFamily="2"/>
              </a:rPr>
              <a:t>2. Tombé du ciel</a:t>
            </a:r>
          </a:p>
        </p:txBody>
      </p:sp>
      <p:sp>
        <p:nvSpPr>
          <p:cNvPr id="5" name="ZoneTexte 4">
            <a:hlinkClick r:id="rId5" action="ppaction://hlinksldjump"/>
            <a:extLst>
              <a:ext uri="{FF2B5EF4-FFF2-40B4-BE49-F238E27FC236}">
                <a16:creationId xmlns:a16="http://schemas.microsoft.com/office/drawing/2014/main" id="{4FDA0ED6-22A4-4585-BA8A-02D24D92CD14}"/>
              </a:ext>
            </a:extLst>
          </p:cNvPr>
          <p:cNvSpPr txBox="1"/>
          <p:nvPr/>
        </p:nvSpPr>
        <p:spPr>
          <a:xfrm>
            <a:off x="207687" y="1829046"/>
            <a:ext cx="1112566" cy="374246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/>
            <a:r>
              <a:rPr lang="fr-FR" sz="1633" b="1" kern="1200" dirty="0">
                <a:solidFill>
                  <a:srgbClr val="0000FF"/>
                </a:solidFill>
                <a:latin typeface="Comic Sans MS" pitchFamily="66"/>
                <a:ea typeface="Microsoft YaHei" pitchFamily="2"/>
                <a:cs typeface="Arial" pitchFamily="2"/>
              </a:rPr>
              <a:t>3. BOUM</a:t>
            </a:r>
          </a:p>
        </p:txBody>
      </p:sp>
      <p:sp>
        <p:nvSpPr>
          <p:cNvPr id="6" name="ZoneTexte 5">
            <a:hlinkClick r:id="rId6" action="ppaction://hlinksldjump"/>
            <a:extLst>
              <a:ext uri="{FF2B5EF4-FFF2-40B4-BE49-F238E27FC236}">
                <a16:creationId xmlns:a16="http://schemas.microsoft.com/office/drawing/2014/main" id="{32A2361F-9FD6-484D-9A0A-AADB857A2062}"/>
              </a:ext>
            </a:extLst>
          </p:cNvPr>
          <p:cNvSpPr txBox="1"/>
          <p:nvPr/>
        </p:nvSpPr>
        <p:spPr>
          <a:xfrm>
            <a:off x="232505" y="2286219"/>
            <a:ext cx="2992311" cy="374246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/>
            <a:r>
              <a:rPr lang="fr-FR" sz="1633" b="1" kern="1200" dirty="0">
                <a:solidFill>
                  <a:srgbClr val="333333"/>
                </a:solidFill>
                <a:latin typeface="Comic Sans MS" pitchFamily="66"/>
                <a:ea typeface="Microsoft YaHei" pitchFamily="2"/>
                <a:cs typeface="Arial" pitchFamily="2"/>
              </a:rPr>
              <a:t>4. La croisade des enfants</a:t>
            </a:r>
          </a:p>
        </p:txBody>
      </p:sp>
      <p:sp>
        <p:nvSpPr>
          <p:cNvPr id="7" name="ZoneTexte 6">
            <a:hlinkClick r:id="rId7" action="ppaction://hlinksldjump"/>
            <a:extLst>
              <a:ext uri="{FF2B5EF4-FFF2-40B4-BE49-F238E27FC236}">
                <a16:creationId xmlns:a16="http://schemas.microsoft.com/office/drawing/2014/main" id="{39A46474-2D2B-44EF-B99C-C715337E4582}"/>
              </a:ext>
            </a:extLst>
          </p:cNvPr>
          <p:cNvSpPr txBox="1"/>
          <p:nvPr/>
        </p:nvSpPr>
        <p:spPr>
          <a:xfrm>
            <a:off x="261242" y="2743390"/>
            <a:ext cx="3516301" cy="374246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/>
            <a:r>
              <a:rPr lang="fr-FR" sz="1633" b="1" kern="1200" dirty="0">
                <a:solidFill>
                  <a:srgbClr val="0000FF"/>
                </a:solidFill>
                <a:latin typeface="Comic Sans MS" pitchFamily="66"/>
                <a:ea typeface="Microsoft YaHei" pitchFamily="2"/>
                <a:cs typeface="Arial" pitchFamily="2"/>
              </a:rPr>
              <a:t>5. Débit de l’eau , débit de lait</a:t>
            </a:r>
          </a:p>
        </p:txBody>
      </p:sp>
      <p:sp>
        <p:nvSpPr>
          <p:cNvPr id="8" name="ZoneTexte 7">
            <a:hlinkClick r:id="rId8" action="ppaction://hlinksldjump"/>
            <a:extLst>
              <a:ext uri="{FF2B5EF4-FFF2-40B4-BE49-F238E27FC236}">
                <a16:creationId xmlns:a16="http://schemas.microsoft.com/office/drawing/2014/main" id="{408F36A1-B96D-43D7-9D08-BCD67AD69EFE}"/>
              </a:ext>
            </a:extLst>
          </p:cNvPr>
          <p:cNvSpPr txBox="1"/>
          <p:nvPr/>
        </p:nvSpPr>
        <p:spPr>
          <a:xfrm>
            <a:off x="261241" y="3220155"/>
            <a:ext cx="1958567" cy="374246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/>
            <a:r>
              <a:rPr lang="fr-FR" sz="1633" b="1" kern="1200" dirty="0">
                <a:solidFill>
                  <a:srgbClr val="333333"/>
                </a:solidFill>
                <a:latin typeface="Comic Sans MS" pitchFamily="66"/>
                <a:ea typeface="Microsoft YaHei" pitchFamily="2"/>
                <a:cs typeface="Arial" pitchFamily="2"/>
              </a:rPr>
              <a:t>6. Ce qui est dit.</a:t>
            </a:r>
          </a:p>
        </p:txBody>
      </p:sp>
      <p:sp>
        <p:nvSpPr>
          <p:cNvPr id="9" name="ZoneTexte 8">
            <a:hlinkClick r:id="rId9" action="ppaction://hlinksldjump"/>
            <a:extLst>
              <a:ext uri="{FF2B5EF4-FFF2-40B4-BE49-F238E27FC236}">
                <a16:creationId xmlns:a16="http://schemas.microsoft.com/office/drawing/2014/main" id="{F9623646-9B46-4588-ADF1-3EA692076098}"/>
              </a:ext>
            </a:extLst>
          </p:cNvPr>
          <p:cNvSpPr txBox="1"/>
          <p:nvPr/>
        </p:nvSpPr>
        <p:spPr>
          <a:xfrm>
            <a:off x="172746" y="4199809"/>
            <a:ext cx="1570063" cy="374246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/>
            <a:r>
              <a:rPr lang="fr-FR" sz="1633" b="1" kern="1200" dirty="0">
                <a:latin typeface="Comic Sans MS" pitchFamily="66"/>
                <a:ea typeface="Microsoft YaHei" pitchFamily="2"/>
                <a:cs typeface="Arial" pitchFamily="2"/>
              </a:rPr>
              <a:t>8. Champagne</a:t>
            </a:r>
          </a:p>
        </p:txBody>
      </p:sp>
      <p:sp>
        <p:nvSpPr>
          <p:cNvPr id="10" name="ZoneTexte 9">
            <a:hlinkClick r:id="rId10" action="ppaction://hlinksldjump"/>
            <a:extLst>
              <a:ext uri="{FF2B5EF4-FFF2-40B4-BE49-F238E27FC236}">
                <a16:creationId xmlns:a16="http://schemas.microsoft.com/office/drawing/2014/main" id="{35738918-87EF-497C-A239-B4D6BE9938C3}"/>
              </a:ext>
            </a:extLst>
          </p:cNvPr>
          <p:cNvSpPr txBox="1"/>
          <p:nvPr/>
        </p:nvSpPr>
        <p:spPr>
          <a:xfrm>
            <a:off x="195931" y="3677327"/>
            <a:ext cx="1667013" cy="374246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/>
            <a:r>
              <a:rPr lang="fr-FR" sz="1633" b="1" kern="1200" dirty="0">
                <a:solidFill>
                  <a:srgbClr val="0000CC"/>
                </a:solidFill>
                <a:latin typeface="Comic Sans MS" pitchFamily="66"/>
                <a:ea typeface="Microsoft YaHei" pitchFamily="2"/>
                <a:cs typeface="Arial" pitchFamily="2"/>
              </a:rPr>
              <a:t>7. Y’a d’la joie</a:t>
            </a:r>
          </a:p>
        </p:txBody>
      </p:sp>
      <p:sp>
        <p:nvSpPr>
          <p:cNvPr id="11" name="ZoneTexte 10">
            <a:hlinkClick r:id="rId11" action="ppaction://hlinksldjump"/>
            <a:extLst>
              <a:ext uri="{FF2B5EF4-FFF2-40B4-BE49-F238E27FC236}">
                <a16:creationId xmlns:a16="http://schemas.microsoft.com/office/drawing/2014/main" id="{854DD48D-76BB-45AB-AA82-B7D64DDC147B}"/>
              </a:ext>
            </a:extLst>
          </p:cNvPr>
          <p:cNvSpPr txBox="1"/>
          <p:nvPr/>
        </p:nvSpPr>
        <p:spPr>
          <a:xfrm>
            <a:off x="195931" y="4768008"/>
            <a:ext cx="3022961" cy="374246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/>
            <a:r>
              <a:rPr lang="fr-FR" sz="1633" b="1" kern="1200" dirty="0">
                <a:solidFill>
                  <a:srgbClr val="0000CC"/>
                </a:solidFill>
                <a:latin typeface="Comic Sans MS" pitchFamily="66"/>
                <a:ea typeface="Microsoft YaHei" pitchFamily="2"/>
                <a:cs typeface="Arial" pitchFamily="2"/>
              </a:rPr>
              <a:t>9. Le jardin extraordinaire.</a:t>
            </a:r>
          </a:p>
        </p:txBody>
      </p:sp>
      <p:sp>
        <p:nvSpPr>
          <p:cNvPr id="12" name="ZoneTexte 11">
            <a:hlinkClick r:id="rId12" action="ppaction://hlinksldjump"/>
            <a:extLst>
              <a:ext uri="{FF2B5EF4-FFF2-40B4-BE49-F238E27FC236}">
                <a16:creationId xmlns:a16="http://schemas.microsoft.com/office/drawing/2014/main" id="{BE8CD327-AE59-48EE-AE34-808523C9E715}"/>
              </a:ext>
            </a:extLst>
          </p:cNvPr>
          <p:cNvSpPr txBox="1"/>
          <p:nvPr/>
        </p:nvSpPr>
        <p:spPr>
          <a:xfrm>
            <a:off x="162950" y="5244772"/>
            <a:ext cx="1869248" cy="374246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/>
            <a:r>
              <a:rPr lang="fr-FR" sz="1633" b="1" kern="1200" dirty="0">
                <a:latin typeface="Comic Sans MS" pitchFamily="66"/>
                <a:ea typeface="Microsoft YaHei" pitchFamily="2"/>
                <a:cs typeface="Arial" pitchFamily="2"/>
              </a:rPr>
              <a:t>10. Tête en l’air</a:t>
            </a:r>
          </a:p>
        </p:txBody>
      </p:sp>
    </p:spTree>
    <p:extLst>
      <p:ext uri="{BB962C8B-B14F-4D97-AF65-F5344CB8AC3E}">
        <p14:creationId xmlns:p14="http://schemas.microsoft.com/office/powerpoint/2010/main" val="2115959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598600" cy="6589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hlinkClick r:id="rId4" action="ppaction://hlinksldjump"/>
            <a:extLst>
              <a:ext uri="{FF2B5EF4-FFF2-40B4-BE49-F238E27FC236}">
                <a16:creationId xmlns:a16="http://schemas.microsoft.com/office/drawing/2014/main" id="{B87A6AD8-664F-422F-8870-4D58F95AC087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601" cy="604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582000" cy="640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025" y="582663"/>
            <a:ext cx="8607951" cy="569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863" y="567525"/>
            <a:ext cx="8862275" cy="5559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hlinkClick r:id="rId4" action="ppaction://hlinksldjump"/>
            <a:extLst>
              <a:ext uri="{FF2B5EF4-FFF2-40B4-BE49-F238E27FC236}">
                <a16:creationId xmlns:a16="http://schemas.microsoft.com/office/drawing/2014/main" id="{F60E863C-8486-4529-B2E8-E3E6A73390E5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600" y="773625"/>
            <a:ext cx="8576800" cy="53107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hlinkClick r:id="rId4" action="ppaction://hlinksldjump"/>
            <a:extLst>
              <a:ext uri="{FF2B5EF4-FFF2-40B4-BE49-F238E27FC236}">
                <a16:creationId xmlns:a16="http://schemas.microsoft.com/office/drawing/2014/main" id="{91722377-4761-498D-84D5-14DF991F7EC9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325" y="2773073"/>
            <a:ext cx="8294174" cy="3464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1225" y="729550"/>
            <a:ext cx="7463926" cy="18940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hlinkClick r:id="rId5" action="ppaction://hlinksldjump"/>
            <a:extLst>
              <a:ext uri="{FF2B5EF4-FFF2-40B4-BE49-F238E27FC236}">
                <a16:creationId xmlns:a16="http://schemas.microsoft.com/office/drawing/2014/main" id="{C33FBD11-A295-4350-99F8-6394E5D494D4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525" cy="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90525"/>
            <a:ext cx="9525" cy="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600" y="584125"/>
            <a:ext cx="8360024" cy="54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hlinkClick r:id="rId5" action="ppaction://hlinksldjump"/>
            <a:extLst>
              <a:ext uri="{FF2B5EF4-FFF2-40B4-BE49-F238E27FC236}">
                <a16:creationId xmlns:a16="http://schemas.microsoft.com/office/drawing/2014/main" id="{02229278-498B-482F-8CC5-5B4AB122EC48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503750" cy="167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978975"/>
            <a:ext cx="8767050" cy="37830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hlinkClick r:id="rId5" action="ppaction://hlinksldjump"/>
            <a:extLst>
              <a:ext uri="{FF2B5EF4-FFF2-40B4-BE49-F238E27FC236}">
                <a16:creationId xmlns:a16="http://schemas.microsoft.com/office/drawing/2014/main" id="{1DEE7A68-20D9-40B4-90F8-D6AFEAA3CF40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400" y="617350"/>
            <a:ext cx="7913199" cy="52609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hlinkClick r:id="rId4" action="ppaction://hlinksldjump"/>
            <a:extLst>
              <a:ext uri="{FF2B5EF4-FFF2-40B4-BE49-F238E27FC236}">
                <a16:creationId xmlns:a16="http://schemas.microsoft.com/office/drawing/2014/main" id="{7188794D-4915-403A-B4A5-85F180B1C7E3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726" y="496825"/>
            <a:ext cx="8816525" cy="55507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hlinkClick r:id="rId4" action="ppaction://hlinksldjump"/>
            <a:extLst>
              <a:ext uri="{FF2B5EF4-FFF2-40B4-BE49-F238E27FC236}">
                <a16:creationId xmlns:a16="http://schemas.microsoft.com/office/drawing/2014/main" id="{E5819EAC-48CA-4AAF-9E77-AA5AD46ECE3F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038" y="883050"/>
            <a:ext cx="8093925" cy="52775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hlinkClick r:id="rId4" action="ppaction://hlinksldjump"/>
            <a:extLst>
              <a:ext uri="{FF2B5EF4-FFF2-40B4-BE49-F238E27FC236}">
                <a16:creationId xmlns:a16="http://schemas.microsoft.com/office/drawing/2014/main" id="{BD7064AB-67DB-40B7-B599-CE53C4350697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950" y="285250"/>
            <a:ext cx="8317900" cy="60247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hlinkClick r:id="rId4" action="ppaction://hlinksldjump"/>
            <a:extLst>
              <a:ext uri="{FF2B5EF4-FFF2-40B4-BE49-F238E27FC236}">
                <a16:creationId xmlns:a16="http://schemas.microsoft.com/office/drawing/2014/main" id="{CC2B3649-59B8-4E58-BC70-16F6BEE86CB0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900" y="325300"/>
            <a:ext cx="8422275" cy="550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900" y="5446550"/>
            <a:ext cx="8422275" cy="1292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hlinkClick r:id="rId5" action="ppaction://hlinksldjump"/>
            <a:extLst>
              <a:ext uri="{FF2B5EF4-FFF2-40B4-BE49-F238E27FC236}">
                <a16:creationId xmlns:a16="http://schemas.microsoft.com/office/drawing/2014/main" id="{91407337-CF23-4CF5-83F6-ECFD06A7ED96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303800" cy="58753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hlinkClick r:id="rId4" action="ppaction://hlinksldjump"/>
            <a:extLst>
              <a:ext uri="{FF2B5EF4-FFF2-40B4-BE49-F238E27FC236}">
                <a16:creationId xmlns:a16="http://schemas.microsoft.com/office/drawing/2014/main" id="{E461DAD2-A9C8-4E32-8FFC-6961AE533075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Shape 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36574" cy="5559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hlinkClick r:id="rId4" action="ppaction://hlinksldjump"/>
            <a:extLst>
              <a:ext uri="{FF2B5EF4-FFF2-40B4-BE49-F238E27FC236}">
                <a16:creationId xmlns:a16="http://schemas.microsoft.com/office/drawing/2014/main" id="{2AA83570-D574-4F2A-B603-3BA31EA06C6B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175" y="1388025"/>
            <a:ext cx="8558500" cy="4081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hlinkClick r:id="rId4" action="ppaction://hlinksldjump"/>
            <a:extLst>
              <a:ext uri="{FF2B5EF4-FFF2-40B4-BE49-F238E27FC236}">
                <a16:creationId xmlns:a16="http://schemas.microsoft.com/office/drawing/2014/main" id="{C7462B3B-FDF5-41A1-B485-7CDDC9A3B64E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700" y="109650"/>
            <a:ext cx="8518550" cy="66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hlinkClick r:id="rId4" action="ppaction://hlinksldjump"/>
            <a:extLst>
              <a:ext uri="{FF2B5EF4-FFF2-40B4-BE49-F238E27FC236}">
                <a16:creationId xmlns:a16="http://schemas.microsoft.com/office/drawing/2014/main" id="{749B98F8-190A-4FCA-8426-5DCFCF19648E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Shape 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863" y="169000"/>
            <a:ext cx="8150276" cy="63060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hlinkClick r:id="rId4" action="ppaction://hlinksldjump"/>
            <a:extLst>
              <a:ext uri="{FF2B5EF4-FFF2-40B4-BE49-F238E27FC236}">
                <a16:creationId xmlns:a16="http://schemas.microsoft.com/office/drawing/2014/main" id="{C9B4B8D3-7C12-4839-A22D-EFAE720B177B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675" y="766800"/>
            <a:ext cx="8426650" cy="46133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hlinkClick r:id="rId4" action="ppaction://hlinksldjump"/>
            <a:extLst>
              <a:ext uri="{FF2B5EF4-FFF2-40B4-BE49-F238E27FC236}">
                <a16:creationId xmlns:a16="http://schemas.microsoft.com/office/drawing/2014/main" id="{618CCE86-C710-4497-B627-8CFDEBE8136D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025" y="932850"/>
            <a:ext cx="8525950" cy="4397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hlinkClick r:id="rId4" action="ppaction://hlinksldjump"/>
            <a:extLst>
              <a:ext uri="{FF2B5EF4-FFF2-40B4-BE49-F238E27FC236}">
                <a16:creationId xmlns:a16="http://schemas.microsoft.com/office/drawing/2014/main" id="{3CCC07B2-B727-4CFC-B0B0-9EB42829BE77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31450" cy="63900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hlinkClick r:id="rId4" action="ppaction://hlinksldjump"/>
            <a:extLst>
              <a:ext uri="{FF2B5EF4-FFF2-40B4-BE49-F238E27FC236}">
                <a16:creationId xmlns:a16="http://schemas.microsoft.com/office/drawing/2014/main" id="{5266E036-00EE-4EAF-8262-EF7E25E39785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31826" cy="633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hlinkClick r:id="rId4" action="ppaction://hlinksldjump"/>
            <a:extLst>
              <a:ext uri="{FF2B5EF4-FFF2-40B4-BE49-F238E27FC236}">
                <a16:creationId xmlns:a16="http://schemas.microsoft.com/office/drawing/2014/main" id="{7A0E3E63-811A-4945-BC0C-B3B7A9FC0F8D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Shape 2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775" y="739550"/>
            <a:ext cx="8058449" cy="49560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hlinkClick r:id="rId4" action="ppaction://hlinksldjump"/>
            <a:extLst>
              <a:ext uri="{FF2B5EF4-FFF2-40B4-BE49-F238E27FC236}">
                <a16:creationId xmlns:a16="http://schemas.microsoft.com/office/drawing/2014/main" id="{F83E38A4-A463-473F-B95A-FC47E2FD5F27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Shape 2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200" y="2524000"/>
            <a:ext cx="8459600" cy="137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Shape 2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813" y="698900"/>
            <a:ext cx="8578375" cy="546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hlinkClick r:id="rId4" action="ppaction://hlinksldjump"/>
            <a:extLst>
              <a:ext uri="{FF2B5EF4-FFF2-40B4-BE49-F238E27FC236}">
                <a16:creationId xmlns:a16="http://schemas.microsoft.com/office/drawing/2014/main" id="{18A92B55-13AC-4A7C-A1C6-70EFF7C068E7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Shape 2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25" y="514775"/>
            <a:ext cx="8592750" cy="5795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hlinkClick r:id="rId4" action="ppaction://hlinksldjump"/>
            <a:extLst>
              <a:ext uri="{FF2B5EF4-FFF2-40B4-BE49-F238E27FC236}">
                <a16:creationId xmlns:a16="http://schemas.microsoft.com/office/drawing/2014/main" id="{31D8FA24-5B6B-498C-849F-5468F3B8600E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Shape 2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213" y="148200"/>
            <a:ext cx="8515575" cy="65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hlinkClick r:id="rId4" action="ppaction://hlinksldjump"/>
            <a:extLst>
              <a:ext uri="{FF2B5EF4-FFF2-40B4-BE49-F238E27FC236}">
                <a16:creationId xmlns:a16="http://schemas.microsoft.com/office/drawing/2014/main" id="{1E4A08BB-633E-434D-A317-DA1D38C97127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Shape 2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399350" cy="64264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hlinkClick r:id="rId4" action="ppaction://hlinksldjump"/>
            <a:extLst>
              <a:ext uri="{FF2B5EF4-FFF2-40B4-BE49-F238E27FC236}">
                <a16:creationId xmlns:a16="http://schemas.microsoft.com/office/drawing/2014/main" id="{CBBD4844-789C-4670-ABD3-5415C5009A94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Shape 2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14850" cy="36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Shape 2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3954600"/>
            <a:ext cx="8714850" cy="23153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hlinkClick r:id="rId5" action="ppaction://hlinksldjump"/>
            <a:extLst>
              <a:ext uri="{FF2B5EF4-FFF2-40B4-BE49-F238E27FC236}">
                <a16:creationId xmlns:a16="http://schemas.microsoft.com/office/drawing/2014/main" id="{DFB969DA-ACB6-4F3B-92EE-C3019AC351FC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Shape 2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825" y="765325"/>
            <a:ext cx="8542599" cy="532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hlinkClick r:id="rId4" action="ppaction://hlinksldjump"/>
            <a:extLst>
              <a:ext uri="{FF2B5EF4-FFF2-40B4-BE49-F238E27FC236}">
                <a16:creationId xmlns:a16="http://schemas.microsoft.com/office/drawing/2014/main" id="{6A07D8F5-D8ED-42B7-9AEF-08300BF68912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Shape 2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125" y="564575"/>
            <a:ext cx="8589950" cy="5363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hlinkClick r:id="rId4" action="ppaction://hlinksldjump"/>
            <a:extLst>
              <a:ext uri="{FF2B5EF4-FFF2-40B4-BE49-F238E27FC236}">
                <a16:creationId xmlns:a16="http://schemas.microsoft.com/office/drawing/2014/main" id="{B01BA33B-7F9E-403C-A289-2A7B8D75363E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81276" cy="333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487125"/>
            <a:ext cx="8781275" cy="32184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hlinkClick r:id="rId5" action="ppaction://hlinksldjump"/>
            <a:extLst>
              <a:ext uri="{FF2B5EF4-FFF2-40B4-BE49-F238E27FC236}">
                <a16:creationId xmlns:a16="http://schemas.microsoft.com/office/drawing/2014/main" id="{AACC655F-D2EF-4B6E-8750-6A3068F6AA96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Shape 3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463" y="873250"/>
            <a:ext cx="8253075" cy="511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hlinkClick r:id="rId4" action="ppaction://hlinksldjump"/>
            <a:extLst>
              <a:ext uri="{FF2B5EF4-FFF2-40B4-BE49-F238E27FC236}">
                <a16:creationId xmlns:a16="http://schemas.microsoft.com/office/drawing/2014/main" id="{804C3949-7B03-4BA0-884E-72E821A83FB8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Shape 3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550" y="780450"/>
            <a:ext cx="8597375" cy="4516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hlinkClick r:id="rId4" action="ppaction://hlinksldjump"/>
            <a:extLst>
              <a:ext uri="{FF2B5EF4-FFF2-40B4-BE49-F238E27FC236}">
                <a16:creationId xmlns:a16="http://schemas.microsoft.com/office/drawing/2014/main" id="{1CC1FC4D-5DBF-473F-B97C-A30F05DFCE40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Shape 3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450" y="780450"/>
            <a:ext cx="8084199" cy="264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Shape 3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450" y="3420700"/>
            <a:ext cx="8280425" cy="26402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hlinkClick r:id="rId5" action="ppaction://hlinksldjump"/>
            <a:extLst>
              <a:ext uri="{FF2B5EF4-FFF2-40B4-BE49-F238E27FC236}">
                <a16:creationId xmlns:a16="http://schemas.microsoft.com/office/drawing/2014/main" id="{121D82B8-E975-466D-BB65-586823973A4A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Shape 3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482375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hlinkClick r:id="rId4" action="ppaction://hlinksldjump"/>
            <a:extLst>
              <a:ext uri="{FF2B5EF4-FFF2-40B4-BE49-F238E27FC236}">
                <a16:creationId xmlns:a16="http://schemas.microsoft.com/office/drawing/2014/main" id="{CED36A0B-3B98-4458-AEBC-3935E9926595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Shape 3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050" y="501125"/>
            <a:ext cx="7923900" cy="549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hlinkClick r:id="rId4" action="ppaction://hlinksldjump"/>
            <a:extLst>
              <a:ext uri="{FF2B5EF4-FFF2-40B4-BE49-F238E27FC236}">
                <a16:creationId xmlns:a16="http://schemas.microsoft.com/office/drawing/2014/main" id="{6C883217-135B-471F-A3C8-A81DD5E4217B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Shape 3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150" y="615875"/>
            <a:ext cx="8119701" cy="562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hlinkClick r:id="rId4" action="ppaction://hlinksldjump"/>
            <a:extLst>
              <a:ext uri="{FF2B5EF4-FFF2-40B4-BE49-F238E27FC236}">
                <a16:creationId xmlns:a16="http://schemas.microsoft.com/office/drawing/2014/main" id="{4137E205-BE02-4A21-B31E-01544CAB81E5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Shape 3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432551" cy="6458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hlinkClick r:id="rId4" action="ppaction://hlinksldjump"/>
            <a:extLst>
              <a:ext uri="{FF2B5EF4-FFF2-40B4-BE49-F238E27FC236}">
                <a16:creationId xmlns:a16="http://schemas.microsoft.com/office/drawing/2014/main" id="{33D630D4-EF16-4607-B879-3BBBFA6372C5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Shape 3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548800" cy="260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Shape 3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607025"/>
            <a:ext cx="8548800" cy="40985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hlinkClick r:id="rId5" action="ppaction://hlinksldjump"/>
            <a:extLst>
              <a:ext uri="{FF2B5EF4-FFF2-40B4-BE49-F238E27FC236}">
                <a16:creationId xmlns:a16="http://schemas.microsoft.com/office/drawing/2014/main" id="{B1052FC7-9B2C-4EB9-9A21-3C7BA8820F67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Shape 3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025" y="458125"/>
            <a:ext cx="7885200" cy="59417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hlinkClick r:id="rId4" action="ppaction://hlinksldjump"/>
            <a:extLst>
              <a:ext uri="{FF2B5EF4-FFF2-40B4-BE49-F238E27FC236}">
                <a16:creationId xmlns:a16="http://schemas.microsoft.com/office/drawing/2014/main" id="{2C902E74-9266-4F33-9379-8469324472A8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Shape 3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800" y="600750"/>
            <a:ext cx="8684100" cy="51613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hlinkClick r:id="rId4" action="ppaction://hlinksldjump"/>
            <a:extLst>
              <a:ext uri="{FF2B5EF4-FFF2-40B4-BE49-F238E27FC236}">
                <a16:creationId xmlns:a16="http://schemas.microsoft.com/office/drawing/2014/main" id="{BCFB33D2-EB09-4A82-97BE-EC998A073FEF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975" y="186187"/>
            <a:ext cx="8748050" cy="648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hlinkClick r:id="rId4" action="ppaction://hlinksldjump"/>
            <a:extLst>
              <a:ext uri="{FF2B5EF4-FFF2-40B4-BE49-F238E27FC236}">
                <a16:creationId xmlns:a16="http://schemas.microsoft.com/office/drawing/2014/main" id="{73A209CC-65EF-449C-88E9-F79DE737ED8E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Shape 3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388" y="251188"/>
            <a:ext cx="8067225" cy="63556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hlinkClick r:id="rId4" action="ppaction://hlinksldjump"/>
            <a:extLst>
              <a:ext uri="{FF2B5EF4-FFF2-40B4-BE49-F238E27FC236}">
                <a16:creationId xmlns:a16="http://schemas.microsoft.com/office/drawing/2014/main" id="{0E9136B5-53E0-4F28-8DEC-D1913EDBFE7F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Shape 3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175" y="335075"/>
            <a:ext cx="7963650" cy="59915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hlinkClick r:id="rId4" action="ppaction://hlinksldjump"/>
            <a:extLst>
              <a:ext uri="{FF2B5EF4-FFF2-40B4-BE49-F238E27FC236}">
                <a16:creationId xmlns:a16="http://schemas.microsoft.com/office/drawing/2014/main" id="{5E302C76-4644-4EE2-8575-D622055398A8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Shape 3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300" y="690600"/>
            <a:ext cx="8388000" cy="54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hlinkClick r:id="rId4" action="ppaction://hlinksldjump"/>
            <a:extLst>
              <a:ext uri="{FF2B5EF4-FFF2-40B4-BE49-F238E27FC236}">
                <a16:creationId xmlns:a16="http://schemas.microsoft.com/office/drawing/2014/main" id="{B64FD7BD-D1BC-47A2-B387-23EC43A8ED44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Shape 3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825" y="667175"/>
            <a:ext cx="8465825" cy="4795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hlinkClick r:id="rId4" action="ppaction://hlinksldjump"/>
            <a:extLst>
              <a:ext uri="{FF2B5EF4-FFF2-40B4-BE49-F238E27FC236}">
                <a16:creationId xmlns:a16="http://schemas.microsoft.com/office/drawing/2014/main" id="{A309E743-C71D-488C-95D8-EACB564A8965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Shape 3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500" y="135800"/>
            <a:ext cx="8200075" cy="63708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hlinkClick r:id="rId4" action="ppaction://hlinksldjump"/>
            <a:extLst>
              <a:ext uri="{FF2B5EF4-FFF2-40B4-BE49-F238E27FC236}">
                <a16:creationId xmlns:a16="http://schemas.microsoft.com/office/drawing/2014/main" id="{FFADFF74-313D-408A-854F-508D6E9A0522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Shape 3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316325" cy="63945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hlinkClick r:id="rId4" action="ppaction://hlinksldjump"/>
            <a:extLst>
              <a:ext uri="{FF2B5EF4-FFF2-40B4-BE49-F238E27FC236}">
                <a16:creationId xmlns:a16="http://schemas.microsoft.com/office/drawing/2014/main" id="{9DD1BBB3-7552-4315-8B4F-95B4A4F4E272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Shape 3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975" y="252050"/>
            <a:ext cx="8410601" cy="406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Shape 3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300" y="4035075"/>
            <a:ext cx="8598600" cy="24683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hlinkClick r:id="rId5" action="ppaction://hlinksldjump"/>
            <a:extLst>
              <a:ext uri="{FF2B5EF4-FFF2-40B4-BE49-F238E27FC236}">
                <a16:creationId xmlns:a16="http://schemas.microsoft.com/office/drawing/2014/main" id="{008165E9-BE6C-49FD-AF0F-201DFC9B31E5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Shape 3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133650" cy="636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hlinkClick r:id="rId4" action="ppaction://hlinksldjump"/>
            <a:extLst>
              <a:ext uri="{FF2B5EF4-FFF2-40B4-BE49-F238E27FC236}">
                <a16:creationId xmlns:a16="http://schemas.microsoft.com/office/drawing/2014/main" id="{77F7ABBE-BF4D-494A-97E0-87E0F924BDB5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Shape 3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225" y="2308150"/>
            <a:ext cx="8133651" cy="18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hlinkClick r:id="rId4" action="ppaction://hlinksldjump"/>
            <a:extLst>
              <a:ext uri="{FF2B5EF4-FFF2-40B4-BE49-F238E27FC236}">
                <a16:creationId xmlns:a16="http://schemas.microsoft.com/office/drawing/2014/main" id="{442BC4B8-030C-4345-B455-FC781ACD2BEF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48050" cy="67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hlinkClick r:id="rId4" action="ppaction://hlinksldjump"/>
            <a:extLst>
              <a:ext uri="{FF2B5EF4-FFF2-40B4-BE49-F238E27FC236}">
                <a16:creationId xmlns:a16="http://schemas.microsoft.com/office/drawing/2014/main" id="{62B471FB-9C21-4110-BE18-43E43F892510}"/>
              </a:ext>
            </a:extLst>
          </p:cNvPr>
          <p:cNvSpPr txBox="1"/>
          <p:nvPr/>
        </p:nvSpPr>
        <p:spPr>
          <a:xfrm>
            <a:off x="7892249" y="-1489"/>
            <a:ext cx="1008201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80900" cy="439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400" y="4550975"/>
            <a:ext cx="8768901" cy="21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hlinkClick r:id="rId5" action="ppaction://hlinksldjump"/>
            <a:extLst>
              <a:ext uri="{FF2B5EF4-FFF2-40B4-BE49-F238E27FC236}">
                <a16:creationId xmlns:a16="http://schemas.microsoft.com/office/drawing/2014/main" id="{813FA907-AB36-40D6-8560-63713814E1C9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64649" cy="5891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hlinkClick r:id="rId4" action="ppaction://hlinksldjump"/>
            <a:extLst>
              <a:ext uri="{FF2B5EF4-FFF2-40B4-BE49-F238E27FC236}">
                <a16:creationId xmlns:a16="http://schemas.microsoft.com/office/drawing/2014/main" id="{D8363C13-E01A-4BE7-A215-33292F954537}"/>
              </a:ext>
            </a:extLst>
          </p:cNvPr>
          <p:cNvSpPr txBox="1"/>
          <p:nvPr/>
        </p:nvSpPr>
        <p:spPr>
          <a:xfrm>
            <a:off x="7386221" y="186187"/>
            <a:ext cx="119848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Sommaire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121</Words>
  <Application>Microsoft Office PowerPoint</Application>
  <PresentationFormat>Affichage à l'écran (4:3)</PresentationFormat>
  <Paragraphs>75</Paragraphs>
  <Slides>68</Slides>
  <Notes>68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68</vt:i4>
      </vt:variant>
    </vt:vector>
  </HeadingPairs>
  <TitlesOfParts>
    <vt:vector size="72" baseType="lpstr">
      <vt:lpstr>Microsoft YaHei</vt:lpstr>
      <vt:lpstr>Arial</vt:lpstr>
      <vt:lpstr>Comic Sans MS</vt:lpstr>
      <vt:lpstr>Simple Light</vt:lpstr>
      <vt:lpstr>JIC 2017 - 2018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JIC 2017 - 2018</dc:title>
  <cp:lastModifiedBy>Perrineau Eric</cp:lastModifiedBy>
  <cp:revision>4</cp:revision>
  <dcterms:modified xsi:type="dcterms:W3CDTF">2017-11-10T15:05:59Z</dcterms:modified>
</cp:coreProperties>
</file>