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5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2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58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07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40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14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54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5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à coins arrondis 89"/>
          <p:cNvSpPr/>
          <p:nvPr/>
        </p:nvSpPr>
        <p:spPr>
          <a:xfrm>
            <a:off x="174913" y="3391715"/>
            <a:ext cx="778557" cy="47995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53087" y="1677997"/>
            <a:ext cx="5871140" cy="153936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77059"/>
            <a:ext cx="6858000" cy="5364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Myriad Pro Light" pitchFamily="34" charset="0"/>
              </a:rPr>
              <a:t>6/Voiture à réaction.</a:t>
            </a:r>
            <a:endParaRPr lang="fr-FR" sz="2800" b="1" dirty="0">
              <a:latin typeface="Myriad Pro Light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56813" y="703552"/>
            <a:ext cx="6544375" cy="7401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u="sng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Notion scientifique :</a:t>
            </a:r>
            <a:r>
              <a:rPr lang="fr-FR" sz="8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 </a:t>
            </a:r>
          </a:p>
          <a:p>
            <a:r>
              <a:rPr lang="fr-FR" sz="800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utiliser des procédés empiriques pour faire fonctionner des mécanismes simples</a:t>
            </a:r>
            <a:endParaRPr lang="fr-FR" sz="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cript cole" panose="00000400000000000000" pitchFamily="2" charset="0"/>
            </a:endParaRPr>
          </a:p>
          <a:p>
            <a:r>
              <a:rPr lang="fr-FR" sz="800" b="1" u="sng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Compétenc</a:t>
            </a:r>
            <a:r>
              <a:rPr lang="fr-FR" sz="800" b="1" dirty="0" smtClean="0">
                <a:solidFill>
                  <a:schemeClr val="tx1"/>
                </a:solidFill>
              </a:rPr>
              <a:t>es</a:t>
            </a:r>
            <a:r>
              <a:rPr lang="fr-FR" sz="800" b="1" dirty="0">
                <a:solidFill>
                  <a:schemeClr val="tx1"/>
                </a:solidFill>
              </a:rPr>
              <a:t>, Utiliser des matériaux, des objets techniques simples, des techniques de </a:t>
            </a:r>
            <a:r>
              <a:rPr lang="fr-FR" sz="800" b="1" dirty="0" smtClean="0">
                <a:solidFill>
                  <a:schemeClr val="tx1"/>
                </a:solidFill>
              </a:rPr>
              <a:t>fabrication.</a:t>
            </a:r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- Utiliser des outils  </a:t>
            </a:r>
            <a:r>
              <a:rPr lang="fr-FR" sz="800" i="1" dirty="0">
                <a:solidFill>
                  <a:schemeClr val="tx1"/>
                </a:solidFill>
                <a:latin typeface="+mj-lt"/>
              </a:rPr>
              <a:t>ciseaux, règle, gabarits…</a:t>
            </a:r>
            <a:endParaRPr lang="fr-FR" sz="800" dirty="0">
              <a:solidFill>
                <a:schemeClr val="tx1"/>
              </a:solidFill>
              <a:latin typeface="+mj-lt"/>
            </a:endParaRPr>
          </a:p>
          <a:p>
            <a:r>
              <a:rPr lang="fr-FR" sz="800" dirty="0">
                <a:solidFill>
                  <a:schemeClr val="tx1"/>
                </a:solidFill>
                <a:latin typeface="+mj-lt"/>
              </a:rPr>
              <a:t>- Respecter une fiche de montage, de fabrication</a:t>
            </a:r>
            <a:r>
              <a:rPr lang="fr-FR" sz="800" dirty="0" smtClean="0">
                <a:solidFill>
                  <a:schemeClr val="tx1"/>
                </a:solidFill>
                <a:latin typeface="+mj-lt"/>
              </a:rPr>
              <a:t>..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51881" y="3948383"/>
            <a:ext cx="3101910" cy="1539364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535399" y="3948383"/>
            <a:ext cx="3101910" cy="1539364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70205" y="5647162"/>
            <a:ext cx="3101910" cy="1539364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3</a:t>
            </a:r>
          </a:p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3553723" y="5626674"/>
            <a:ext cx="3101910" cy="1539364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4</a:t>
            </a:r>
          </a:p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62478" y="7363854"/>
            <a:ext cx="3101910" cy="1539364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5</a:t>
            </a:r>
          </a:p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34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" t="7367" r="3355" b="10419"/>
          <a:stretch/>
        </p:blipFill>
        <p:spPr bwMode="auto">
          <a:xfrm>
            <a:off x="229639" y="3436785"/>
            <a:ext cx="703073" cy="38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Rectangle à coins arrondis 86"/>
          <p:cNvSpPr/>
          <p:nvPr/>
        </p:nvSpPr>
        <p:spPr>
          <a:xfrm>
            <a:off x="140006" y="2101429"/>
            <a:ext cx="778557" cy="6925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" y="2039818"/>
            <a:ext cx="965666" cy="822884"/>
          </a:xfrm>
          <a:prstGeom prst="rect">
            <a:avLst/>
          </a:prstGeom>
        </p:spPr>
      </p:pic>
      <p:cxnSp>
        <p:nvCxnSpPr>
          <p:cNvPr id="93" name="Connecteur droit avec flèche 92"/>
          <p:cNvCxnSpPr/>
          <p:nvPr/>
        </p:nvCxnSpPr>
        <p:spPr>
          <a:xfrm flipH="1">
            <a:off x="5466853" y="4498848"/>
            <a:ext cx="326554" cy="3361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rc 95"/>
          <p:cNvCxnSpPr/>
          <p:nvPr/>
        </p:nvCxnSpPr>
        <p:spPr>
          <a:xfrm rot="10800000" flipV="1">
            <a:off x="5307892" y="4942780"/>
            <a:ext cx="589439" cy="76195"/>
          </a:xfrm>
          <a:prstGeom prst="curvedConnector4">
            <a:avLst>
              <a:gd name="adj1" fmla="val 40264"/>
              <a:gd name="adj2" fmla="val 9866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à coins arrondis 96"/>
          <p:cNvSpPr/>
          <p:nvPr/>
        </p:nvSpPr>
        <p:spPr>
          <a:xfrm>
            <a:off x="3528236" y="7362495"/>
            <a:ext cx="3101910" cy="1539364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6</a:t>
            </a:r>
          </a:p>
          <a:p>
            <a:endParaRPr lang="fr-FR" sz="1400" b="1" u="sng" dirty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76" y="1861777"/>
            <a:ext cx="1053969" cy="61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DD2"/>
              </a:clrFrom>
              <a:clrTo>
                <a:srgbClr val="FFFD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479" y="2380252"/>
            <a:ext cx="863909" cy="51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845" y="1955372"/>
            <a:ext cx="535624" cy="58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27" y="2447677"/>
            <a:ext cx="717045" cy="60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76" y="2269923"/>
            <a:ext cx="336925" cy="61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64" y="4347473"/>
            <a:ext cx="2341194" cy="74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388" y="2685837"/>
            <a:ext cx="1103328" cy="39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39" y="4618980"/>
            <a:ext cx="1103328" cy="39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780" y="4309921"/>
            <a:ext cx="1943796" cy="101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65" y="6049789"/>
            <a:ext cx="2228886" cy="96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24" y="6078483"/>
            <a:ext cx="2410307" cy="79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37" t="50000"/>
          <a:stretch/>
        </p:blipFill>
        <p:spPr bwMode="auto">
          <a:xfrm>
            <a:off x="4145194" y="5897438"/>
            <a:ext cx="306265" cy="22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53325" y="6303100"/>
            <a:ext cx="317651" cy="7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27" y="6008089"/>
            <a:ext cx="535624" cy="58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191" y="1796619"/>
            <a:ext cx="941661" cy="67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48" y="6691474"/>
            <a:ext cx="575774" cy="41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3" y="7427644"/>
            <a:ext cx="1408172" cy="140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DD2"/>
              </a:clrFrom>
              <a:clrTo>
                <a:srgbClr val="FFFD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2"/>
          <a:stretch/>
        </p:blipFill>
        <p:spPr bwMode="auto">
          <a:xfrm rot="3479146">
            <a:off x="1395461" y="8120109"/>
            <a:ext cx="727568" cy="54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1469681" y="8635920"/>
            <a:ext cx="52248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DD2"/>
              </a:clrFrom>
              <a:clrTo>
                <a:srgbClr val="FFFD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4"/>
          <a:stretch/>
        </p:blipFill>
        <p:spPr bwMode="auto">
          <a:xfrm rot="8215193">
            <a:off x="4055115" y="4523206"/>
            <a:ext cx="900178" cy="61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 flipH="1">
            <a:off x="4262872" y="4347471"/>
            <a:ext cx="56912" cy="840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365967" y="4448853"/>
            <a:ext cx="46183" cy="2692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4333109" y="4942780"/>
            <a:ext cx="23093" cy="2449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75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</dc:creator>
  <cp:lastModifiedBy>Catherine</cp:lastModifiedBy>
  <cp:revision>1</cp:revision>
  <dcterms:created xsi:type="dcterms:W3CDTF">2017-04-06T18:17:03Z</dcterms:created>
  <dcterms:modified xsi:type="dcterms:W3CDTF">2017-04-06T18:18:43Z</dcterms:modified>
</cp:coreProperties>
</file>