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62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47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27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6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26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95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25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58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9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33797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92658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24081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65381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94946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3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8786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52957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13149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15566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12492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4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334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4202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42880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03145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10225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8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1231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172470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35891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34785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7591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52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809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68853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65532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08571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2159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 smtClean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25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01240"/>
              </p:ext>
            </p:extLst>
          </p:nvPr>
        </p:nvGraphicFramePr>
        <p:xfrm>
          <a:off x="107500" y="116632"/>
          <a:ext cx="8424940" cy="547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5"/>
                <a:gridCol w="2106235"/>
                <a:gridCol w="2106235"/>
                <a:gridCol w="2106235"/>
              </a:tblGrid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</a:t>
                      </a:r>
                      <a:r>
                        <a:rPr lang="fr-FR" sz="36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fr-FR" sz="3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r>
                        <a:rPr lang="fr-FR" sz="3600" b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fr-FR" sz="3600" b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73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194</Words>
  <Application>Microsoft Office PowerPoint</Application>
  <PresentationFormat>Affichage à l'écran (4:3)</PresentationFormat>
  <Paragraphs>174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8</cp:revision>
  <cp:lastPrinted>2013-09-28T13:07:43Z</cp:lastPrinted>
  <dcterms:created xsi:type="dcterms:W3CDTF">2013-09-26T17:15:04Z</dcterms:created>
  <dcterms:modified xsi:type="dcterms:W3CDTF">2013-10-04T19:43:21Z</dcterms:modified>
</cp:coreProperties>
</file>