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99075"/>
            <a:ext cx="8568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Pour un repas de famille, j’ai acheté 10 baguettes à 0,70 €. 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ai-je payé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99"/>
    </mc:Choice>
    <mc:Fallback>
      <p:transition spd="slow" advTm="42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30394" y="620688"/>
            <a:ext cx="8568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Un pot de peinture permet de peindre 1,5 m².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surface puis-je peindre avec 10 pots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77"/>
    </mc:Choice>
    <mc:Fallback>
      <p:transition spd="slow" advTm="42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36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24,2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198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540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763,2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2 500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9312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13 820</a:t>
            </a:r>
            <a:endParaRPr lang="fr-FR" sz="40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7 €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15 m²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4808" y="640913"/>
            <a:ext cx="854892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3,6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06"/>
    </mc:Choice>
    <mc:Fallback>
      <p:transition spd="slow" advTm="32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3034" y="640913"/>
            <a:ext cx="858147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2,42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32"/>
    </mc:Choice>
    <mc:Fallback>
      <p:transition spd="slow" advTm="32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4936" y="635995"/>
            <a:ext cx="85733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0,7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72"/>
    </mc:Choice>
    <mc:Fallback>
      <p:transition spd="slow" advTm="31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5222" y="635995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1,98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01"/>
    </mc:Choice>
    <mc:Fallback>
      <p:transition spd="slow" advTm="32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50744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5,4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07"/>
    </mc:Choice>
    <mc:Fallback>
      <p:transition spd="slow" advTm="32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1247"/>
            <a:ext cx="85802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7,632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00"/>
    </mc:Choice>
    <mc:Fallback>
      <p:transition spd="slow" advTm="3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65492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2,5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55"/>
    </mc:Choice>
    <mc:Fallback>
      <p:transition spd="slow" advTm="32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68297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13,82 x 1000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88"/>
    </mc:Choice>
    <mc:Fallback>
      <p:transition spd="slow" advTm="32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115</Words>
  <Application>Microsoft Office PowerPoint</Application>
  <PresentationFormat>Affichage à l'écran (4:3)</PresentationFormat>
  <Paragraphs>43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54</cp:revision>
  <dcterms:created xsi:type="dcterms:W3CDTF">2013-01-27T09:55:18Z</dcterms:created>
  <dcterms:modified xsi:type="dcterms:W3CDTF">2014-02-02T15:18:45Z</dcterms:modified>
</cp:coreProperties>
</file>