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414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7811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635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381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408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948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58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71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403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543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877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4AB2-4723-4543-B175-42C6BBF97C01}" type="datetimeFigureOut">
              <a:rPr lang="fr-BE" smtClean="0"/>
              <a:t>29-07-15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A1C8-076F-49DB-898C-E01FE457BA6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0278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956376" y="130153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SF Bonus</a:t>
            </a:r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260648" y="412979"/>
            <a:ext cx="1436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u="sng" dirty="0" err="1" smtClean="0"/>
              <a:t>Tangram</a:t>
            </a:r>
            <a:endParaRPr lang="fr-BE" sz="28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62" y="1412776"/>
            <a:ext cx="2435859" cy="464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568" y="1122835"/>
            <a:ext cx="991280" cy="261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00322"/>
            <a:ext cx="2586578" cy="1913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395536" y="936199"/>
            <a:ext cx="5207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Reproduis ces dessins avec les pièces de ton </a:t>
            </a:r>
            <a:r>
              <a:rPr lang="fr-BE" dirty="0" err="1" smtClean="0"/>
              <a:t>tangram</a:t>
            </a:r>
            <a:r>
              <a:rPr lang="fr-BE" dirty="0" smtClean="0"/>
              <a:t>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942319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Braems</dc:creator>
  <cp:lastModifiedBy>Céline Braems</cp:lastModifiedBy>
  <cp:revision>1</cp:revision>
  <dcterms:created xsi:type="dcterms:W3CDTF">2015-07-29T09:48:28Z</dcterms:created>
  <dcterms:modified xsi:type="dcterms:W3CDTF">2015-07-29T09:53:18Z</dcterms:modified>
</cp:coreProperties>
</file>